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5.xml" ContentType="application/vnd.openxmlformats-officedocument.them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6.xml" ContentType="application/vnd.openxmlformats-officedocument.them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7.xml" ContentType="application/vnd.openxmlformats-officedocument.them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8.xml" ContentType="application/vnd.openxmlformats-officedocument.them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9.xml" ContentType="application/vnd.openxmlformats-officedocument.them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10.xml" ContentType="application/vnd.openxmlformats-officedocument.them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11.xml" ContentType="application/vnd.openxmlformats-officedocument.theme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12.xml" ContentType="application/vnd.openxmlformats-officedocument.them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13.xml" ContentType="application/vnd.openxmlformats-officedocument.them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14.xml" ContentType="application/vnd.openxmlformats-officedocument.theme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15.xml" ContentType="application/vnd.openxmlformats-officedocument.theme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theme/theme16.xml" ContentType="application/vnd.openxmlformats-officedocument.theme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7.xml" ContentType="application/vnd.openxmlformats-officedocument.theme+xml"/>
  <Override PartName="/ppt/theme/theme18.xml" ContentType="application/vnd.openxmlformats-officedocument.them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notesSlides/notesSlide1.xml" ContentType="application/vnd.openxmlformats-officedocument.presentationml.notesSlide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4618" r:id="rId1"/>
    <p:sldMasterId id="2147484626" r:id="rId2"/>
    <p:sldMasterId id="2147484636" r:id="rId3"/>
    <p:sldMasterId id="2147484645" r:id="rId4"/>
    <p:sldMasterId id="2147484654" r:id="rId5"/>
    <p:sldMasterId id="2147484664" r:id="rId6"/>
    <p:sldMasterId id="2147484674" r:id="rId7"/>
    <p:sldMasterId id="2147484683" r:id="rId8"/>
    <p:sldMasterId id="2147484692" r:id="rId9"/>
    <p:sldMasterId id="2147484700" r:id="rId10"/>
    <p:sldMasterId id="2147484708" r:id="rId11"/>
    <p:sldMasterId id="2147484718" r:id="rId12"/>
    <p:sldMasterId id="2147484727" r:id="rId13"/>
    <p:sldMasterId id="2147484738" r:id="rId14"/>
    <p:sldMasterId id="2147484746" r:id="rId15"/>
    <p:sldMasterId id="2147484755" r:id="rId16"/>
  </p:sldMasterIdLst>
  <p:notesMasterIdLst>
    <p:notesMasterId r:id="rId24"/>
  </p:notesMasterIdLst>
  <p:handoutMasterIdLst>
    <p:handoutMasterId r:id="rId25"/>
  </p:handoutMasterIdLst>
  <p:sldIdLst>
    <p:sldId id="3910" r:id="rId17"/>
    <p:sldId id="3920" r:id="rId18"/>
    <p:sldId id="3896" r:id="rId19"/>
    <p:sldId id="3921" r:id="rId20"/>
    <p:sldId id="3922" r:id="rId21"/>
    <p:sldId id="3923" r:id="rId22"/>
    <p:sldId id="3924" r:id="rId23"/>
  </p:sldIdLst>
  <p:sldSz cx="12192000" cy="6858000"/>
  <p:notesSz cx="7010400" cy="9236075"/>
  <p:custDataLst>
    <p:tags r:id="rId2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695" b="1" kern="1200">
        <a:solidFill>
          <a:schemeClr val="tx1"/>
        </a:solidFill>
        <a:latin typeface="Century Gothic" pitchFamily="34" charset="0"/>
        <a:ea typeface="MS PGothic" pitchFamily="34" charset="-128"/>
        <a:cs typeface="+mn-cs"/>
      </a:defRPr>
    </a:lvl1pPr>
    <a:lvl2pPr marL="430673" indent="1502" algn="l" rtl="0" fontAlgn="base">
      <a:spcBef>
        <a:spcPct val="0"/>
      </a:spcBef>
      <a:spcAft>
        <a:spcPct val="0"/>
      </a:spcAft>
      <a:defRPr sz="695" b="1" kern="1200">
        <a:solidFill>
          <a:schemeClr val="tx1"/>
        </a:solidFill>
        <a:latin typeface="Century Gothic" pitchFamily="34" charset="0"/>
        <a:ea typeface="MS PGothic" pitchFamily="34" charset="-128"/>
        <a:cs typeface="+mn-cs"/>
      </a:defRPr>
    </a:lvl2pPr>
    <a:lvl3pPr marL="862839" indent="1502" algn="l" rtl="0" fontAlgn="base">
      <a:spcBef>
        <a:spcPct val="0"/>
      </a:spcBef>
      <a:spcAft>
        <a:spcPct val="0"/>
      </a:spcAft>
      <a:defRPr sz="695" b="1" kern="1200">
        <a:solidFill>
          <a:schemeClr val="tx1"/>
        </a:solidFill>
        <a:latin typeface="Century Gothic" pitchFamily="34" charset="0"/>
        <a:ea typeface="MS PGothic" pitchFamily="34" charset="-128"/>
        <a:cs typeface="+mn-cs"/>
      </a:defRPr>
    </a:lvl3pPr>
    <a:lvl4pPr marL="1295012" indent="1502" algn="l" rtl="0" fontAlgn="base">
      <a:spcBef>
        <a:spcPct val="0"/>
      </a:spcBef>
      <a:spcAft>
        <a:spcPct val="0"/>
      </a:spcAft>
      <a:defRPr sz="695" b="1" kern="1200">
        <a:solidFill>
          <a:schemeClr val="tx1"/>
        </a:solidFill>
        <a:latin typeface="Century Gothic" pitchFamily="34" charset="0"/>
        <a:ea typeface="MS PGothic" pitchFamily="34" charset="-128"/>
        <a:cs typeface="+mn-cs"/>
      </a:defRPr>
    </a:lvl4pPr>
    <a:lvl5pPr marL="1727180" indent="1502" algn="l" rtl="0" fontAlgn="base">
      <a:spcBef>
        <a:spcPct val="0"/>
      </a:spcBef>
      <a:spcAft>
        <a:spcPct val="0"/>
      </a:spcAft>
      <a:defRPr sz="695" b="1" kern="1200">
        <a:solidFill>
          <a:schemeClr val="tx1"/>
        </a:solidFill>
        <a:latin typeface="Century Gothic" pitchFamily="34" charset="0"/>
        <a:ea typeface="MS PGothic" pitchFamily="34" charset="-128"/>
        <a:cs typeface="+mn-cs"/>
      </a:defRPr>
    </a:lvl5pPr>
    <a:lvl6pPr marL="2160853" algn="l" defTabSz="864339" rtl="0" eaLnBrk="1" latinLnBrk="0" hangingPunct="1">
      <a:defRPr sz="695" b="1" kern="1200">
        <a:solidFill>
          <a:schemeClr val="tx1"/>
        </a:solidFill>
        <a:latin typeface="Century Gothic" pitchFamily="34" charset="0"/>
        <a:ea typeface="MS PGothic" pitchFamily="34" charset="-128"/>
        <a:cs typeface="+mn-cs"/>
      </a:defRPr>
    </a:lvl6pPr>
    <a:lvl7pPr marL="2593021" algn="l" defTabSz="864339" rtl="0" eaLnBrk="1" latinLnBrk="0" hangingPunct="1">
      <a:defRPr sz="695" b="1" kern="1200">
        <a:solidFill>
          <a:schemeClr val="tx1"/>
        </a:solidFill>
        <a:latin typeface="Century Gothic" pitchFamily="34" charset="0"/>
        <a:ea typeface="MS PGothic" pitchFamily="34" charset="-128"/>
        <a:cs typeface="+mn-cs"/>
      </a:defRPr>
    </a:lvl7pPr>
    <a:lvl8pPr marL="3025194" algn="l" defTabSz="864339" rtl="0" eaLnBrk="1" latinLnBrk="0" hangingPunct="1">
      <a:defRPr sz="695" b="1" kern="1200">
        <a:solidFill>
          <a:schemeClr val="tx1"/>
        </a:solidFill>
        <a:latin typeface="Century Gothic" pitchFamily="34" charset="0"/>
        <a:ea typeface="MS PGothic" pitchFamily="34" charset="-128"/>
        <a:cs typeface="+mn-cs"/>
      </a:defRPr>
    </a:lvl8pPr>
    <a:lvl9pPr marL="3457363" algn="l" defTabSz="864339" rtl="0" eaLnBrk="1" latinLnBrk="0" hangingPunct="1">
      <a:defRPr sz="695" b="1" kern="1200">
        <a:solidFill>
          <a:schemeClr val="tx1"/>
        </a:solidFill>
        <a:latin typeface="Century Gothic" pitchFamily="34" charset="0"/>
        <a:ea typeface="MS PGothic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1." id="{C56B0789-ECB3-4302-9F85-74034FEC8D53}">
          <p14:sldIdLst>
            <p14:sldId id="3910"/>
            <p14:sldId id="3920"/>
            <p14:sldId id="3896"/>
            <p14:sldId id="3921"/>
            <p14:sldId id="3922"/>
            <p14:sldId id="3923"/>
            <p14:sldId id="3924"/>
          </p14:sldIdLst>
        </p14:section>
      </p14:sectionLst>
    </p:ext>
    <p:ext uri="{EFAFB233-063F-42B5-8137-9DF3F51BA10A}">
      <p15:sldGuideLst xmlns:p15="http://schemas.microsoft.com/office/powerpoint/2012/main">
        <p15:guide id="5" pos="6108" userDrawn="1">
          <p15:clr>
            <a:srgbClr val="A4A3A4"/>
          </p15:clr>
        </p15:guide>
        <p15:guide id="20" pos="1890" userDrawn="1">
          <p15:clr>
            <a:srgbClr val="5ACBF0"/>
          </p15:clr>
        </p15:guide>
        <p15:guide id="21" pos="1935" userDrawn="1">
          <p15:clr>
            <a:srgbClr val="FBAE40"/>
          </p15:clr>
        </p15:guide>
        <p15:guide id="23" pos="2797" userDrawn="1">
          <p15:clr>
            <a:srgbClr val="5ACBF0"/>
          </p15:clr>
        </p15:guide>
        <p15:guide id="24" pos="5065" userDrawn="1">
          <p15:clr>
            <a:srgbClr val="5ACBF0"/>
          </p15:clr>
        </p15:guide>
        <p15:guide id="25" pos="2479" userDrawn="1">
          <p15:clr>
            <a:srgbClr val="FBAE40"/>
          </p15:clr>
        </p15:guide>
        <p15:guide id="26" pos="3840" userDrawn="1">
          <p15:clr>
            <a:srgbClr val="FBAE40"/>
          </p15:clr>
        </p15:guide>
        <p15:guide id="27" pos="2162" userDrawn="1">
          <p15:clr>
            <a:srgbClr val="FBAE40"/>
          </p15:clr>
        </p15:guide>
        <p15:guide id="28" pos="5382" userDrawn="1">
          <p15:clr>
            <a:srgbClr val="FBAE40"/>
          </p15:clr>
        </p15:guide>
        <p15:guide id="29" pos="5745" userDrawn="1">
          <p15:clr>
            <a:srgbClr val="FBAE40"/>
          </p15:clr>
        </p15:guide>
        <p15:guide id="30" pos="5155" userDrawn="1">
          <p15:clr>
            <a:srgbClr val="5ACBF0"/>
          </p15:clr>
        </p15:guide>
        <p15:guide id="32" orient="horz" pos="799" userDrawn="1">
          <p15:clr>
            <a:srgbClr val="A4A3A4"/>
          </p15:clr>
        </p15:guide>
        <p15:guide id="33" orient="horz" pos="1344" userDrawn="1">
          <p15:clr>
            <a:srgbClr val="A4A3A4"/>
          </p15:clr>
        </p15:guide>
        <p15:guide id="34" orient="horz" pos="3793" userDrawn="1">
          <p15:clr>
            <a:srgbClr val="A4A3A4"/>
          </p15:clr>
        </p15:guide>
        <p15:guide id="35" orient="horz" pos="3884" userDrawn="1">
          <p15:clr>
            <a:srgbClr val="A4A3A4"/>
          </p15:clr>
        </p15:guide>
        <p15:guide id="36" pos="7242" userDrawn="1">
          <p15:clr>
            <a:srgbClr val="A4A3A4"/>
          </p15:clr>
        </p15:guide>
        <p15:guide id="37" pos="2842" userDrawn="1">
          <p15:clr>
            <a:srgbClr val="A4A3A4"/>
          </p15:clr>
        </p15:guide>
        <p15:guide id="38" pos="1345" userDrawn="1">
          <p15:clr>
            <a:srgbClr val="A4A3A4"/>
          </p15:clr>
        </p15:guide>
        <p15:guide id="39" pos="2751">
          <p15:clr>
            <a:srgbClr val="A4A3A4"/>
          </p15:clr>
        </p15:guide>
        <p15:guide id="40" pos="4838" userDrawn="1">
          <p15:clr>
            <a:srgbClr val="A4A3A4"/>
          </p15:clr>
        </p15:guide>
        <p15:guide id="41" pos="4112" userDrawn="1">
          <p15:clr>
            <a:srgbClr val="A4A3A4"/>
          </p15:clr>
        </p15:guide>
        <p15:guide id="42" pos="5927">
          <p15:clr>
            <a:srgbClr val="A4A3A4"/>
          </p15:clr>
        </p15:guide>
        <p15:guide id="43" pos="6516">
          <p15:clr>
            <a:srgbClr val="A4A3A4"/>
          </p15:clr>
        </p15:guide>
        <p15:guide id="44" orient="horz" pos="4065" userDrawn="1">
          <p15:clr>
            <a:srgbClr val="A4A3A4"/>
          </p15:clr>
        </p15:guide>
        <p15:guide id="45" orient="horz" pos="663" userDrawn="1">
          <p15:clr>
            <a:srgbClr val="A4A3A4"/>
          </p15:clr>
        </p15:guide>
        <p15:guide id="46" orient="horz" pos="3566" userDrawn="1">
          <p15:clr>
            <a:srgbClr val="A4A3A4"/>
          </p15:clr>
        </p15:guide>
        <p15:guide id="47" orient="horz" pos="2296" userDrawn="1">
          <p15:clr>
            <a:srgbClr val="A4A3A4"/>
          </p15:clr>
        </p15:guide>
        <p15:guide id="49" pos="438" userDrawn="1">
          <p15:clr>
            <a:srgbClr val="A4A3A4"/>
          </p15:clr>
        </p15:guide>
        <p15:guide id="50" pos="4702">
          <p15:clr>
            <a:srgbClr val="A4A3A4"/>
          </p15:clr>
        </p15:guide>
        <p15:guide id="51" pos="1481">
          <p15:clr>
            <a:srgbClr val="A4A3A4"/>
          </p15:clr>
        </p15:guide>
        <p15:guide id="52" pos="6879" userDrawn="1">
          <p15:clr>
            <a:srgbClr val="A4A3A4"/>
          </p15:clr>
        </p15:guide>
        <p15:guide id="53" pos="5564">
          <p15:clr>
            <a:srgbClr val="A4A3A4"/>
          </p15:clr>
        </p15:guide>
        <p15:guide id="54" pos="5609">
          <p15:clr>
            <a:srgbClr val="A4A3A4"/>
          </p15:clr>
        </p15:guide>
        <p15:guide id="55" pos="5428">
          <p15:clr>
            <a:srgbClr val="A4A3A4"/>
          </p15:clr>
        </p15:guide>
        <p15:guide id="56" pos="1572">
          <p15:clr>
            <a:srgbClr val="A4A3A4"/>
          </p15:clr>
        </p15:guide>
        <p15:guide id="57" pos="6335" userDrawn="1">
          <p15:clr>
            <a:srgbClr val="A4A3A4"/>
          </p15:clr>
        </p15:guide>
        <p15:guide id="58" pos="4339">
          <p15:clr>
            <a:srgbClr val="A4A3A4"/>
          </p15:clr>
        </p15:guide>
        <p15:guide id="59" pos="6153">
          <p15:clr>
            <a:srgbClr val="A4A3A4"/>
          </p15:clr>
        </p15:guide>
        <p15:guide id="60" pos="2525" userDrawn="1">
          <p15:clr>
            <a:srgbClr val="FBAE40"/>
          </p15:clr>
        </p15:guide>
        <p15:guide id="61" orient="horz" pos="1207">
          <p15:clr>
            <a:srgbClr val="A4A3A4"/>
          </p15:clr>
        </p15:guide>
        <p15:guide id="62" orient="horz" pos="845">
          <p15:clr>
            <a:srgbClr val="A4A3A4"/>
          </p15:clr>
        </p15:guide>
        <p15:guide id="63" orient="horz" pos="2387">
          <p15:clr>
            <a:srgbClr val="A4A3A4"/>
          </p15:clr>
        </p15:guide>
        <p15:guide id="64" orient="horz" pos="4319">
          <p15:clr>
            <a:srgbClr val="A4A3A4"/>
          </p15:clr>
        </p15:guide>
        <p15:guide id="65" pos="7287">
          <p15:clr>
            <a:srgbClr val="A4A3A4"/>
          </p15:clr>
        </p15:guide>
        <p15:guide id="66" pos="393">
          <p15:clr>
            <a:srgbClr val="A4A3A4"/>
          </p15:clr>
        </p15:guide>
        <p15:guide id="67" pos="4021">
          <p15:clr>
            <a:srgbClr val="A4A3A4"/>
          </p15:clr>
        </p15:guide>
        <p15:guide id="68" pos="3659">
          <p15:clr>
            <a:srgbClr val="A4A3A4"/>
          </p15:clr>
        </p15:guide>
        <p15:guide id="69" pos="7679">
          <p15:clr>
            <a:srgbClr val="A4A3A4"/>
          </p15:clr>
        </p15:guide>
        <p15:guide id="70" orient="horz" pos="1661">
          <p15:clr>
            <a:srgbClr val="A4A3A4"/>
          </p15:clr>
        </p15:guide>
        <p15:guide id="71" orient="horz" pos="2115">
          <p15:clr>
            <a:srgbClr val="A4A3A4"/>
          </p15:clr>
        </p15:guide>
        <p15:guide id="72" orient="horz" pos="3612">
          <p15:clr>
            <a:srgbClr val="A4A3A4"/>
          </p15:clr>
        </p15:guide>
        <p15:guide id="73" orient="horz" pos="2659">
          <p15:clr>
            <a:srgbClr val="A4A3A4"/>
          </p15:clr>
        </p15:guide>
        <p15:guide id="74" orient="horz" pos="1026">
          <p15:clr>
            <a:srgbClr val="A4A3A4"/>
          </p15:clr>
        </p15:guide>
        <p15:guide id="75" orient="horz" pos="2478">
          <p15:clr>
            <a:srgbClr val="A4A3A4"/>
          </p15:clr>
        </p15:guide>
        <p15:guide id="76" orient="horz" pos="3022">
          <p15:clr>
            <a:srgbClr val="A4A3A4"/>
          </p15:clr>
        </p15:guide>
        <p15:guide id="77" orient="horz" pos="981">
          <p15:clr>
            <a:srgbClr val="A4A3A4"/>
          </p15:clr>
        </p15:guide>
        <p15:guide id="78" orient="horz" pos="1253">
          <p15:clr>
            <a:srgbClr val="A4A3A4"/>
          </p15:clr>
        </p15:guide>
        <p15:guide id="79" orient="horz" pos="2341">
          <p15:clr>
            <a:srgbClr val="A4A3A4"/>
          </p15:clr>
        </p15:guide>
        <p15:guide id="80" orient="horz" pos="2160">
          <p15:clr>
            <a:srgbClr val="A4A3A4"/>
          </p15:clr>
        </p15:guide>
        <p15:guide id="81" pos="3795">
          <p15:clr>
            <a:srgbClr val="A4A3A4"/>
          </p15:clr>
        </p15:guide>
        <p15:guide id="82" pos="2978">
          <p15:clr>
            <a:srgbClr val="A4A3A4"/>
          </p15:clr>
        </p15:guide>
        <p15:guide id="83" pos="1527">
          <p15:clr>
            <a:srgbClr val="A4A3A4"/>
          </p15:clr>
        </p15:guide>
        <p15:guide id="84" pos="3885">
          <p15:clr>
            <a:srgbClr val="A4A3A4"/>
          </p15:clr>
        </p15:guide>
        <p15:guide id="85" pos="2116">
          <p15:clr>
            <a:srgbClr val="A4A3A4"/>
          </p15:clr>
        </p15:guide>
        <p15:guide id="86" pos="6425">
          <p15:clr>
            <a:srgbClr val="A4A3A4"/>
          </p15:clr>
        </p15:guide>
        <p15:guide id="87" orient="horz" pos="28">
          <p15:clr>
            <a:srgbClr val="A4A3A4"/>
          </p15:clr>
        </p15:guide>
        <p15:guide id="88" orient="horz" pos="1525">
          <p15:clr>
            <a:srgbClr val="A4A3A4"/>
          </p15:clr>
        </p15:guide>
        <p15:guide id="89" orient="horz" pos="3339">
          <p15:clr>
            <a:srgbClr val="A4A3A4"/>
          </p15:clr>
        </p15:guide>
        <p15:guide id="90" orient="horz">
          <p15:clr>
            <a:srgbClr val="A4A3A4"/>
          </p15:clr>
        </p15:guide>
        <p15:guide id="91" pos="5473">
          <p15:clr>
            <a:srgbClr val="A4A3A4"/>
          </p15:clr>
        </p15:guide>
        <p15:guide id="92" pos="710">
          <p15:clr>
            <a:srgbClr val="A4A3A4"/>
          </p15:clr>
        </p15:guide>
        <p15:guide id="93" pos="2570">
          <p15:clr>
            <a:srgbClr val="A4A3A4"/>
          </p15:clr>
        </p15:guide>
        <p15:guide id="9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eirelles, Daniel" initials="MD" lastIdx="1" clrIdx="0"/>
  <p:cmAuthor id="1" name="Feitosa, Ney" initials="FN" lastIdx="20" clrIdx="1"/>
  <p:cmAuthor id="2" name="Scarlassari, Luiz" initials="LS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7D7D"/>
    <a:srgbClr val="FFFFFF"/>
    <a:srgbClr val="00436D"/>
    <a:srgbClr val="3F3F3F"/>
    <a:srgbClr val="4094A5"/>
    <a:srgbClr val="85C1CD"/>
    <a:srgbClr val="004066"/>
    <a:srgbClr val="000000"/>
    <a:srgbClr val="3DEB25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2838BEF-8BB2-4498-84A7-C5851F593DF1}" styleName="Estilo Médio 4 - Ênfas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Estilo Escuro 1 - Ênfase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44" autoAdjust="0"/>
    <p:restoredTop sz="92351" autoAdjust="0"/>
  </p:normalViewPr>
  <p:slideViewPr>
    <p:cSldViewPr>
      <p:cViewPr varScale="1">
        <p:scale>
          <a:sx n="119" d="100"/>
          <a:sy n="119" d="100"/>
        </p:scale>
        <p:origin x="408" y="126"/>
      </p:cViewPr>
      <p:guideLst>
        <p:guide pos="6108"/>
        <p:guide pos="1890"/>
        <p:guide pos="1935"/>
        <p:guide pos="2797"/>
        <p:guide pos="5065"/>
        <p:guide pos="2479"/>
        <p:guide pos="3840"/>
        <p:guide pos="2162"/>
        <p:guide pos="5382"/>
        <p:guide pos="5745"/>
        <p:guide pos="5155"/>
        <p:guide orient="horz" pos="799"/>
        <p:guide orient="horz" pos="1344"/>
        <p:guide orient="horz" pos="3793"/>
        <p:guide orient="horz" pos="3884"/>
        <p:guide pos="7242"/>
        <p:guide pos="2842"/>
        <p:guide pos="1345"/>
        <p:guide pos="2751"/>
        <p:guide pos="4838"/>
        <p:guide pos="4112"/>
        <p:guide pos="5927"/>
        <p:guide pos="6516"/>
        <p:guide orient="horz" pos="4065"/>
        <p:guide orient="horz" pos="663"/>
        <p:guide orient="horz" pos="3566"/>
        <p:guide orient="horz" pos="2296"/>
        <p:guide pos="438"/>
        <p:guide pos="4702"/>
        <p:guide pos="1481"/>
        <p:guide pos="6879"/>
        <p:guide pos="5564"/>
        <p:guide pos="5609"/>
        <p:guide pos="5428"/>
        <p:guide pos="1572"/>
        <p:guide pos="6335"/>
        <p:guide pos="4339"/>
        <p:guide pos="6153"/>
        <p:guide pos="2525"/>
        <p:guide orient="horz" pos="1207"/>
        <p:guide orient="horz" pos="845"/>
        <p:guide orient="horz" pos="2387"/>
        <p:guide orient="horz" pos="4319"/>
        <p:guide pos="7287"/>
        <p:guide pos="393"/>
        <p:guide pos="4021"/>
        <p:guide pos="3659"/>
        <p:guide pos="7679"/>
        <p:guide orient="horz" pos="1661"/>
        <p:guide orient="horz" pos="2115"/>
        <p:guide orient="horz" pos="3612"/>
        <p:guide orient="horz" pos="2659"/>
        <p:guide orient="horz" pos="1026"/>
        <p:guide orient="horz" pos="2478"/>
        <p:guide orient="horz" pos="3022"/>
        <p:guide orient="horz" pos="981"/>
        <p:guide orient="horz" pos="1253"/>
        <p:guide orient="horz" pos="2341"/>
        <p:guide orient="horz" pos="2160"/>
        <p:guide pos="3795"/>
        <p:guide pos="2978"/>
        <p:guide pos="1527"/>
        <p:guide pos="3885"/>
        <p:guide pos="2116"/>
        <p:guide pos="6425"/>
        <p:guide orient="horz" pos="28"/>
        <p:guide orient="horz" pos="1525"/>
        <p:guide orient="horz" pos="3339"/>
        <p:guide orient="horz"/>
        <p:guide pos="5473"/>
        <p:guide pos="710"/>
        <p:guide pos="2570"/>
        <p:guide/>
      </p:guideLst>
    </p:cSldViewPr>
  </p:slideViewPr>
  <p:outlineViewPr>
    <p:cViewPr>
      <p:scale>
        <a:sx n="50" d="100"/>
        <a:sy n="50" d="100"/>
      </p:scale>
      <p:origin x="54" y="1186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33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2.xml"/><Relationship Id="rId26" Type="http://schemas.openxmlformats.org/officeDocument/2006/relationships/tags" Target="tags/tag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5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1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" Target="slides/slide4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7.xml"/><Relationship Id="rId28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3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6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3"/>
            <a:ext cx="3036888" cy="463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58" tIns="45927" rIns="91858" bIns="45927" numCol="1" anchor="t" anchorCtr="0" compatLnSpc="1">
            <a:prstTxWarp prst="textNoShape">
              <a:avLst/>
            </a:prstTxWarp>
          </a:bodyPr>
          <a:lstStyle>
            <a:lvl1pPr defTabSz="916641">
              <a:defRPr sz="1200" b="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99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1928" y="3"/>
            <a:ext cx="3036888" cy="463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58" tIns="45927" rIns="91858" bIns="45927" numCol="1" anchor="t" anchorCtr="0" compatLnSpc="1">
            <a:prstTxWarp prst="textNoShape">
              <a:avLst/>
            </a:prstTxWarp>
          </a:bodyPr>
          <a:lstStyle>
            <a:lvl1pPr algn="r" defTabSz="916641">
              <a:defRPr sz="1200" b="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6DE52107-BF52-4C82-B080-F3F632096547}" type="datetime1">
              <a:rPr lang="pt-BR"/>
              <a:pPr>
                <a:defRPr/>
              </a:pPr>
              <a:t>18/06/2020</a:t>
            </a:fld>
            <a:endParaRPr lang="pt-BR"/>
          </a:p>
        </p:txBody>
      </p:sp>
      <p:sp>
        <p:nvSpPr>
          <p:cNvPr id="399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8770803"/>
            <a:ext cx="3036888" cy="463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58" tIns="45927" rIns="91858" bIns="45927" numCol="1" anchor="b" anchorCtr="0" compatLnSpc="1">
            <a:prstTxWarp prst="textNoShape">
              <a:avLst/>
            </a:prstTxWarp>
          </a:bodyPr>
          <a:lstStyle>
            <a:lvl1pPr defTabSz="916641">
              <a:defRPr sz="1200" b="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r>
              <a:rPr lang="en-US" dirty="0"/>
              <a:t>C:\Documents and Settings\10942\Local Settings\Temporary Internet Files\OLK2FA\NY02_2594556_1 (3).PPT</a:t>
            </a:r>
          </a:p>
        </p:txBody>
      </p:sp>
      <p:sp>
        <p:nvSpPr>
          <p:cNvPr id="399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8" y="8770803"/>
            <a:ext cx="3036888" cy="463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858" tIns="45927" rIns="91858" bIns="45927" numCol="1" anchor="b" anchorCtr="0" compatLnSpc="1">
            <a:prstTxWarp prst="textNoShape">
              <a:avLst/>
            </a:prstTxWarp>
          </a:bodyPr>
          <a:lstStyle>
            <a:lvl1pPr algn="r" defTabSz="916641">
              <a:defRPr sz="1200" b="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D6AA0263-3743-495A-A7B8-C53C067C9653}" type="slidenum">
              <a:rPr lang="en-US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362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jpe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3"/>
            <a:ext cx="3036888" cy="463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593" tIns="46800" rIns="93593" bIns="46800" numCol="1" anchor="t" anchorCtr="0" compatLnSpc="1">
            <a:prstTxWarp prst="textNoShape">
              <a:avLst/>
            </a:prstTxWarp>
          </a:bodyPr>
          <a:lstStyle>
            <a:lvl1pPr defTabSz="934552">
              <a:defRPr sz="1200" b="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1928" y="3"/>
            <a:ext cx="3036888" cy="463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593" tIns="46800" rIns="93593" bIns="46800" numCol="1" anchor="t" anchorCtr="0" compatLnSpc="1">
            <a:prstTxWarp prst="textNoShape">
              <a:avLst/>
            </a:prstTxWarp>
          </a:bodyPr>
          <a:lstStyle>
            <a:lvl1pPr algn="r" defTabSz="934552">
              <a:defRPr sz="1200" b="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100505AE-4543-43D9-8038-9428454D80B7}" type="datetime1">
              <a:rPr lang="pt-BR"/>
              <a:pPr>
                <a:defRPr/>
              </a:pPr>
              <a:t>18/06/2020</a:t>
            </a:fld>
            <a:endParaRPr lang="pt-BR"/>
          </a:p>
        </p:txBody>
      </p:sp>
      <p:sp>
        <p:nvSpPr>
          <p:cNvPr id="593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47675" y="692150"/>
            <a:ext cx="6156325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0088" y="4387772"/>
            <a:ext cx="5611812" cy="41559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593" tIns="46800" rIns="93593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8770803"/>
            <a:ext cx="3036888" cy="463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593" tIns="46800" rIns="93593" bIns="46800" numCol="1" anchor="b" anchorCtr="0" compatLnSpc="1">
            <a:prstTxWarp prst="textNoShape">
              <a:avLst/>
            </a:prstTxWarp>
          </a:bodyPr>
          <a:lstStyle>
            <a:lvl1pPr defTabSz="934552">
              <a:defRPr sz="900" b="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r>
              <a:rPr lang="en-US" dirty="0"/>
              <a:t>C:\Documents and Settings\10942\Local Settings\Temporary Internet Files\OLK2FA\NY02_2594556_1 (3).PPT</a:t>
            </a:r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1928" y="8770803"/>
            <a:ext cx="3036888" cy="463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593" tIns="46800" rIns="93593" bIns="46800" numCol="1" anchor="b" anchorCtr="0" compatLnSpc="1">
            <a:prstTxWarp prst="textNoShape">
              <a:avLst/>
            </a:prstTxWarp>
          </a:bodyPr>
          <a:lstStyle>
            <a:lvl1pPr algn="r" defTabSz="934552">
              <a:defRPr sz="1200" b="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8A7C3DD1-63DB-4DA1-A390-8FCFC433544F}" type="slidenum">
              <a:rPr lang="en-US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6496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111" kern="1200">
        <a:solidFill>
          <a:schemeClr val="tx1"/>
        </a:solidFill>
        <a:latin typeface="Arial" charset="0"/>
        <a:ea typeface="MS PGothic" pitchFamily="34" charset="-128"/>
        <a:cs typeface="MS PGothic"/>
      </a:defRPr>
    </a:lvl1pPr>
    <a:lvl2pPr marL="430673" algn="l" rtl="0" eaLnBrk="0" fontAlgn="base" hangingPunct="0">
      <a:spcBef>
        <a:spcPct val="30000"/>
      </a:spcBef>
      <a:spcAft>
        <a:spcPct val="0"/>
      </a:spcAft>
      <a:defRPr sz="1111" kern="1200">
        <a:solidFill>
          <a:schemeClr val="tx1"/>
        </a:solidFill>
        <a:latin typeface="Arial" charset="0"/>
        <a:ea typeface="MS PGothic" pitchFamily="34" charset="-128"/>
        <a:cs typeface="MS PGothic"/>
      </a:defRPr>
    </a:lvl2pPr>
    <a:lvl3pPr marL="862839" algn="l" rtl="0" eaLnBrk="0" fontAlgn="base" hangingPunct="0">
      <a:spcBef>
        <a:spcPct val="30000"/>
      </a:spcBef>
      <a:spcAft>
        <a:spcPct val="0"/>
      </a:spcAft>
      <a:defRPr sz="1111" kern="1200">
        <a:solidFill>
          <a:schemeClr val="tx1"/>
        </a:solidFill>
        <a:latin typeface="Arial" charset="0"/>
        <a:ea typeface="MS PGothic" pitchFamily="34" charset="-128"/>
        <a:cs typeface="MS PGothic"/>
      </a:defRPr>
    </a:lvl3pPr>
    <a:lvl4pPr marL="1295012" algn="l" rtl="0" eaLnBrk="0" fontAlgn="base" hangingPunct="0">
      <a:spcBef>
        <a:spcPct val="30000"/>
      </a:spcBef>
      <a:spcAft>
        <a:spcPct val="0"/>
      </a:spcAft>
      <a:defRPr sz="1111" kern="1200">
        <a:solidFill>
          <a:schemeClr val="tx1"/>
        </a:solidFill>
        <a:latin typeface="Arial" charset="0"/>
        <a:ea typeface="MS PGothic" pitchFamily="34" charset="-128"/>
        <a:cs typeface="MS PGothic"/>
      </a:defRPr>
    </a:lvl4pPr>
    <a:lvl5pPr marL="1727180" algn="l" rtl="0" eaLnBrk="0" fontAlgn="base" hangingPunct="0">
      <a:spcBef>
        <a:spcPct val="30000"/>
      </a:spcBef>
      <a:spcAft>
        <a:spcPct val="0"/>
      </a:spcAft>
      <a:defRPr sz="1111" kern="1200">
        <a:solidFill>
          <a:schemeClr val="tx1"/>
        </a:solidFill>
        <a:latin typeface="Arial" charset="0"/>
        <a:ea typeface="MS PGothic" pitchFamily="34" charset="-128"/>
        <a:cs typeface="MS PGothic"/>
      </a:defRPr>
    </a:lvl5pPr>
    <a:lvl6pPr marL="2160468" algn="l" defTabSz="864186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6pPr>
    <a:lvl7pPr marL="2592559" algn="l" defTabSz="864186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7pPr>
    <a:lvl8pPr marL="3024657" algn="l" defTabSz="864186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8pPr>
    <a:lvl9pPr marL="3456747" algn="l" defTabSz="864186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4627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473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3.xml"/><Relationship Id="rId2" Type="http://schemas.openxmlformats.org/officeDocument/2006/relationships/tags" Target="../tags/tag80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3.bin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3.xml"/><Relationship Id="rId2" Type="http://schemas.openxmlformats.org/officeDocument/2006/relationships/tags" Target="../tags/tag81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64.bin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tags" Target="../tags/tag82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vmlDrawing" Target="../drawings/vmlDrawing65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65.bin"/><Relationship Id="rId4" Type="http://schemas.openxmlformats.org/officeDocument/2006/relationships/slideMaster" Target="../slideMasters/slideMaster13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4.xml"/><Relationship Id="rId2" Type="http://schemas.openxmlformats.org/officeDocument/2006/relationships/tags" Target="../tags/tag86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7.bin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4.xml"/><Relationship Id="rId2" Type="http://schemas.openxmlformats.org/officeDocument/2006/relationships/tags" Target="../tags/tag87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68.bin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4.xml"/><Relationship Id="rId2" Type="http://schemas.openxmlformats.org/officeDocument/2006/relationships/tags" Target="../tags/tag88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9.bin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4.xml"/><Relationship Id="rId2" Type="http://schemas.openxmlformats.org/officeDocument/2006/relationships/tags" Target="../tags/tag89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70.bin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5.xml"/><Relationship Id="rId2" Type="http://schemas.openxmlformats.org/officeDocument/2006/relationships/tags" Target="../tags/tag91.xml"/><Relationship Id="rId1" Type="http://schemas.openxmlformats.org/officeDocument/2006/relationships/vmlDrawing" Target="../drawings/vmlDrawing7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2.bin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5.xml"/><Relationship Id="rId2" Type="http://schemas.openxmlformats.org/officeDocument/2006/relationships/tags" Target="../tags/tag92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73.bin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5.xml"/><Relationship Id="rId2" Type="http://schemas.openxmlformats.org/officeDocument/2006/relationships/tags" Target="../tags/tag93.xml"/><Relationship Id="rId1" Type="http://schemas.openxmlformats.org/officeDocument/2006/relationships/vmlDrawing" Target="../drawings/vmlDrawing7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4.bin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5.xml"/><Relationship Id="rId2" Type="http://schemas.openxmlformats.org/officeDocument/2006/relationships/tags" Target="../tags/tag94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75.bin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6.xml"/><Relationship Id="rId2" Type="http://schemas.openxmlformats.org/officeDocument/2006/relationships/tags" Target="../tags/tag96.xml"/><Relationship Id="rId1" Type="http://schemas.openxmlformats.org/officeDocument/2006/relationships/vmlDrawing" Target="../drawings/vmlDrawing7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7.bin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6.xml"/><Relationship Id="rId2" Type="http://schemas.openxmlformats.org/officeDocument/2006/relationships/tags" Target="../tags/tag97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78.bin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6.xml"/><Relationship Id="rId2" Type="http://schemas.openxmlformats.org/officeDocument/2006/relationships/tags" Target="../tags/tag98.xml"/><Relationship Id="rId1" Type="http://schemas.openxmlformats.org/officeDocument/2006/relationships/vmlDrawing" Target="../drawings/vmlDrawing7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9.bin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6.xml"/><Relationship Id="rId2" Type="http://schemas.openxmlformats.org/officeDocument/2006/relationships/tags" Target="../tags/tag99.xml"/><Relationship Id="rId1" Type="http://schemas.openxmlformats.org/officeDocument/2006/relationships/vmlDrawing" Target="../drawings/vmlDrawing80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80.bin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3.bin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4.bin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5.bin"/><Relationship Id="rId4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6.bin"/><Relationship Id="rId4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7.bin"/><Relationship Id="rId4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9.bin"/><Relationship Id="rId4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25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26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21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28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29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24.bin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30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31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26.bin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ags" Target="../tags/tag3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7.bin"/><Relationship Id="rId4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7.xml"/><Relationship Id="rId2" Type="http://schemas.openxmlformats.org/officeDocument/2006/relationships/tags" Target="../tags/tag36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9.bin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7.xml"/><Relationship Id="rId2" Type="http://schemas.openxmlformats.org/officeDocument/2006/relationships/tags" Target="../tags/tag37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30.bin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1.bin"/><Relationship Id="rId4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2.bin"/><Relationship Id="rId4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3.bin"/><Relationship Id="rId4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8.xml"/><Relationship Id="rId2" Type="http://schemas.openxmlformats.org/officeDocument/2006/relationships/tags" Target="../tags/tag45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35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8.xml"/><Relationship Id="rId2" Type="http://schemas.openxmlformats.org/officeDocument/2006/relationships/tags" Target="../tags/tag46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36.bin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7.bin"/><Relationship Id="rId4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8.bin"/><Relationship Id="rId4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9.bin"/><Relationship Id="rId4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9.xml"/><Relationship Id="rId2" Type="http://schemas.openxmlformats.org/officeDocument/2006/relationships/tags" Target="../tags/tag54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41.bin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9.xml"/><Relationship Id="rId2" Type="http://schemas.openxmlformats.org/officeDocument/2006/relationships/tags" Target="../tags/tag55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42.bin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5.bin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3.bin"/><Relationship Id="rId4" Type="http://schemas.openxmlformats.org/officeDocument/2006/relationships/slideMaster" Target="../slideMasters/slideMaster9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4.bin"/><Relationship Id="rId4" Type="http://schemas.openxmlformats.org/officeDocument/2006/relationships/slideMaster" Target="../slideMasters/slideMaster9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5.bin"/><Relationship Id="rId4" Type="http://schemas.openxmlformats.org/officeDocument/2006/relationships/slideMaster" Target="../slideMasters/slideMaster9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0.xml"/><Relationship Id="rId2" Type="http://schemas.openxmlformats.org/officeDocument/2006/relationships/tags" Target="../tags/tag63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7.bin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0.xml"/><Relationship Id="rId2" Type="http://schemas.openxmlformats.org/officeDocument/2006/relationships/tags" Target="../tags/tag64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48.bin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0.xml"/><Relationship Id="rId2" Type="http://schemas.openxmlformats.org/officeDocument/2006/relationships/tags" Target="../tags/tag65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49.bin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0.xml"/><Relationship Id="rId2" Type="http://schemas.openxmlformats.org/officeDocument/2006/relationships/tags" Target="../tags/tag66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0.bin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0.xml"/><Relationship Id="rId2" Type="http://schemas.openxmlformats.org/officeDocument/2006/relationships/tags" Target="../tags/tag67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51.bin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vmlDrawing" Target="../drawings/vmlDrawing5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53.bin"/><Relationship Id="rId4" Type="http://schemas.openxmlformats.org/officeDocument/2006/relationships/slideMaster" Target="../slideMasters/slideMaster1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1.xml"/><Relationship Id="rId2" Type="http://schemas.openxmlformats.org/officeDocument/2006/relationships/tags" Target="../tags/tag71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4.bin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2.xml"/><Relationship Id="rId2" Type="http://schemas.openxmlformats.org/officeDocument/2006/relationships/tags" Target="../tags/tag73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6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2.xml"/><Relationship Id="rId2" Type="http://schemas.openxmlformats.org/officeDocument/2006/relationships/tags" Target="../tags/tag74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7.bin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2.xml"/><Relationship Id="rId2" Type="http://schemas.openxmlformats.org/officeDocument/2006/relationships/tags" Target="../tags/tag75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8.bin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2.xml"/><Relationship Id="rId2" Type="http://schemas.openxmlformats.org/officeDocument/2006/relationships/tags" Target="../tags/tag76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9.bin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2.xml"/><Relationship Id="rId2" Type="http://schemas.openxmlformats.org/officeDocument/2006/relationships/tags" Target="../tags/tag77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0.bin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3.xml"/><Relationship Id="rId2" Type="http://schemas.openxmlformats.org/officeDocument/2006/relationships/tags" Target="../tags/tag79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2.bin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93797236"/>
              </p:ext>
            </p:extLst>
          </p:nvPr>
        </p:nvGraphicFramePr>
        <p:xfrm>
          <a:off x="1104" y="1104"/>
          <a:ext cx="1101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68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1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9" y="1044609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8" y="510849"/>
            <a:ext cx="10975094" cy="533760"/>
          </a:xfrm>
          <a:prstGeom prst="rect">
            <a:avLst/>
          </a:prstGeom>
        </p:spPr>
        <p:txBody>
          <a:bodyPr lIns="91405" tIns="45703" rIns="91405" bIns="45703"/>
          <a:lstStyle>
            <a:lvl1pPr algn="l">
              <a:defRPr sz="2778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9926200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8" y="1592250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8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8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947796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2145082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0F1A0F33-32A3-40BF-801F-324CD32F9A7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0" cy="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56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0F1A0F33-32A3-40BF-801F-324CD32F9A7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0" cy="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698683E-9C75-4C43-A768-5257806F5B80}"/>
              </a:ext>
            </a:extLst>
          </p:cNvPr>
          <p:cNvCxnSpPr/>
          <p:nvPr userDrawn="1"/>
        </p:nvCxnSpPr>
        <p:spPr>
          <a:xfrm>
            <a:off x="635083" y="1455401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8722991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lvl="0"/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25755332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4">
            <a:extLst>
              <a:ext uri="{FF2B5EF4-FFF2-40B4-BE49-F238E27FC236}">
                <a16:creationId xmlns:a16="http://schemas.microsoft.com/office/drawing/2014/main" id="{D1789E9A-C83D-4E6D-B534-91F3EC813807}"/>
              </a:ext>
            </a:extLst>
          </p:cNvPr>
          <p:cNvCxnSpPr/>
          <p:nvPr userDrawn="1"/>
        </p:nvCxnSpPr>
        <p:spPr>
          <a:xfrm>
            <a:off x="635083" y="1745846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4" y="510849"/>
            <a:ext cx="8705354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lvl="0"/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/>
          </p:nvPr>
        </p:nvSpPr>
        <p:spPr>
          <a:xfrm>
            <a:off x="563212" y="1364868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0527049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5">
            <a:extLst>
              <a:ext uri="{FF2B5EF4-FFF2-40B4-BE49-F238E27FC236}">
                <a16:creationId xmlns:a16="http://schemas.microsoft.com/office/drawing/2014/main" id="{6F7D07B4-EC1B-4635-A0E0-ABB3E8B38E29}"/>
              </a:ext>
            </a:extLst>
          </p:cNvPr>
          <p:cNvCxnSpPr/>
          <p:nvPr userDrawn="1"/>
        </p:nvCxnSpPr>
        <p:spPr>
          <a:xfrm>
            <a:off x="635083" y="1979155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8767086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lvl="0"/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7" name="Espaço Reservado para Texto 17"/>
          <p:cNvSpPr>
            <a:spLocks noGrp="1"/>
          </p:cNvSpPr>
          <p:nvPr>
            <p:ph type="body" sz="quarter" idx="11"/>
          </p:nvPr>
        </p:nvSpPr>
        <p:spPr>
          <a:xfrm>
            <a:off x="563212" y="1360459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47177759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6" hidden="1">
            <a:extLst>
              <a:ext uri="{FF2B5EF4-FFF2-40B4-BE49-F238E27FC236}">
                <a16:creationId xmlns:a16="http://schemas.microsoft.com/office/drawing/2014/main" id="{FCC2DC17-98F6-4D4A-A692-19C4914AA1E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0" cy="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5589"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2" name="Object 6" hidden="1">
                        <a:extLst>
                          <a:ext uri="{FF2B5EF4-FFF2-40B4-BE49-F238E27FC236}">
                            <a16:creationId xmlns:a16="http://schemas.microsoft.com/office/drawing/2014/main" id="{FCC2DC17-98F6-4D4A-A692-19C4914AA1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0" cy="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437889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>
            <a:extLst>
              <a:ext uri="{FF2B5EF4-FFF2-40B4-BE49-F238E27FC236}">
                <a16:creationId xmlns:a16="http://schemas.microsoft.com/office/drawing/2014/main" id="{A55D34B9-7D53-4D04-9290-02789BFCF392}"/>
              </a:ext>
            </a:extLst>
          </p:cNvPr>
          <p:cNvSpPr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 rot="10800000">
            <a:off x="47631" y="741192"/>
            <a:ext cx="127017" cy="180933"/>
          </a:xfrm>
          <a:prstGeom prst="rtTriangle">
            <a:avLst/>
          </a:prstGeom>
          <a:solidFill>
            <a:srgbClr val="0026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pt-BR" altLang="pt-BR" sz="12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6" name="Text Box 14">
            <a:extLst>
              <a:ext uri="{FF2B5EF4-FFF2-40B4-BE49-F238E27FC236}">
                <a16:creationId xmlns:a16="http://schemas.microsoft.com/office/drawing/2014/main" id="{250E2058-3A7B-4138-976B-5BD07C4B618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09362" y="6651673"/>
            <a:ext cx="300077" cy="153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4715198A-E8DB-4E9B-A0DF-B12993F03927}" type="slidenum">
              <a:rPr lang="en-US" sz="1000">
                <a:solidFill>
                  <a:srgbClr val="004061"/>
                </a:solidFill>
                <a:latin typeface="Century Gothic" pitchFamily="34" charset="0"/>
              </a:rPr>
              <a:pPr eaLnBrk="1" hangingPunct="1">
                <a:spcBef>
                  <a:spcPct val="50000"/>
                </a:spcBef>
                <a:defRPr/>
              </a:pPr>
              <a:t>‹nº›</a:t>
            </a:fld>
            <a:endParaRPr lang="en-US" sz="1000" dirty="0">
              <a:solidFill>
                <a:srgbClr val="004061"/>
              </a:solidFill>
              <a:latin typeface="Century Gothic" pitchFamily="34" charset="0"/>
            </a:endParaRPr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6990" y="-221955"/>
            <a:ext cx="12043411" cy="969272"/>
          </a:xfrm>
          <a:prstGeom prst="rect">
            <a:avLst/>
          </a:prstGeom>
          <a:gradFill flip="none" rotWithShape="1">
            <a:gsLst>
              <a:gs pos="100000">
                <a:srgbClr val="004066"/>
              </a:gs>
              <a:gs pos="0">
                <a:srgbClr val="00578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txBody>
          <a:bodyPr vert="horz" wrap="square" lIns="45720" tIns="45720" rIns="45720" bIns="45720" numCol="1" rtlCol="0" anchor="b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cs typeface="+mn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87680" y="1051561"/>
            <a:ext cx="5340096" cy="4764024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1200"/>
              </a:spcBef>
              <a:defRPr>
                <a:solidFill>
                  <a:schemeClr val="accent1"/>
                </a:solidFill>
              </a:defRPr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369582" y="1051561"/>
            <a:ext cx="5340096" cy="4764024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1200"/>
              </a:spcBef>
              <a:defRPr>
                <a:solidFill>
                  <a:schemeClr val="accent1"/>
                </a:solidFill>
              </a:defRPr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6684507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6" hidden="1">
            <a:extLst>
              <a:ext uri="{FF2B5EF4-FFF2-40B4-BE49-F238E27FC236}">
                <a16:creationId xmlns:a16="http://schemas.microsoft.com/office/drawing/2014/main" id="{737E25C3-740E-45F5-9322-8536C5356EF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6613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4" name="Object 6" hidden="1">
                        <a:extLst>
                          <a:ext uri="{FF2B5EF4-FFF2-40B4-BE49-F238E27FC236}">
                            <a16:creationId xmlns:a16="http://schemas.microsoft.com/office/drawing/2014/main" id="{737E25C3-740E-45F5-9322-8536C5356E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ight Triangle 4">
            <a:extLst>
              <a:ext uri="{FF2B5EF4-FFF2-40B4-BE49-F238E27FC236}">
                <a16:creationId xmlns:a16="http://schemas.microsoft.com/office/drawing/2014/main" id="{595086A4-9CA0-4451-A5B9-8DE059D422CF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 rot="10800000">
            <a:off x="47631" y="741192"/>
            <a:ext cx="127017" cy="180933"/>
          </a:xfrm>
          <a:prstGeom prst="rtTriangle">
            <a:avLst/>
          </a:prstGeom>
          <a:solidFill>
            <a:srgbClr val="0026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pt-BR" altLang="pt-BR" sz="1200">
              <a:solidFill>
                <a:schemeClr val="bg1"/>
              </a:solidFill>
            </a:endParaRPr>
          </a:p>
        </p:txBody>
      </p:sp>
      <p:sp>
        <p:nvSpPr>
          <p:cNvPr id="7" name="Text Box 14">
            <a:extLst>
              <a:ext uri="{FF2B5EF4-FFF2-40B4-BE49-F238E27FC236}">
                <a16:creationId xmlns:a16="http://schemas.microsoft.com/office/drawing/2014/main" id="{A3D1A037-E102-4DFA-BD1C-D67495B57CA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09362" y="6651673"/>
            <a:ext cx="300077" cy="153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E98B648C-553F-4F71-B098-125A5BCBC6D1}" type="slidenum">
              <a:rPr lang="en-US" sz="1000">
                <a:solidFill>
                  <a:srgbClr val="004061"/>
                </a:solidFill>
                <a:latin typeface="Century Gothic" pitchFamily="34" charset="0"/>
              </a:rPr>
              <a:pPr eaLnBrk="1" hangingPunct="1">
                <a:spcBef>
                  <a:spcPct val="50000"/>
                </a:spcBef>
                <a:defRPr/>
              </a:pPr>
              <a:t>‹nº›</a:t>
            </a:fld>
            <a:endParaRPr lang="en-US" sz="1000" dirty="0">
              <a:solidFill>
                <a:srgbClr val="004061"/>
              </a:solidFill>
              <a:latin typeface="Century Gothic" pitchFamily="34" charset="0"/>
            </a:endParaRPr>
          </a:p>
        </p:txBody>
      </p:sp>
      <p:sp>
        <p:nvSpPr>
          <p:cNvPr id="6" name="Title Placeholder 21"/>
          <p:cNvSpPr>
            <a:spLocks noGrp="1"/>
          </p:cNvSpPr>
          <p:nvPr>
            <p:ph type="title"/>
          </p:nvPr>
        </p:nvSpPr>
        <p:spPr>
          <a:xfrm>
            <a:off x="46990" y="-221955"/>
            <a:ext cx="12043411" cy="969272"/>
          </a:xfrm>
          <a:prstGeom prst="rect">
            <a:avLst/>
          </a:prstGeom>
          <a:gradFill flip="none" rotWithShape="1">
            <a:gsLst>
              <a:gs pos="100000">
                <a:srgbClr val="004066"/>
              </a:gs>
              <a:gs pos="0">
                <a:srgbClr val="00578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txBody>
          <a:bodyPr vert="horz" wrap="square" lIns="45720" tIns="45720" rIns="45720" bIns="45720" numCol="1" rtlCol="0" anchor="b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cs typeface="+mn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87681" y="1051561"/>
            <a:ext cx="11216640" cy="4764024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1200"/>
              </a:spcBef>
              <a:defRPr>
                <a:solidFill>
                  <a:schemeClr val="accent1"/>
                </a:solidFill>
              </a:defRPr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2658054"/>
      </p:ext>
    </p:extLst>
  </p:cSld>
  <p:clrMapOvr>
    <a:masterClrMapping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901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5" y="104460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5535859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91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35" name="think-cell Slide" r:id="rId4" imgW="344" imgH="344" progId="TCLayout.ActiveDocument.1">
                  <p:embed/>
                </p:oleObj>
              </mc:Choice>
              <mc:Fallback>
                <p:oleObj name="think-cell Slide" r:id="rId4" imgW="344" imgH="34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5" y="136214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5720172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5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361296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05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3"/>
          <p:cNvCxnSpPr/>
          <p:nvPr userDrawn="1"/>
        </p:nvCxnSpPr>
        <p:spPr>
          <a:xfrm>
            <a:off x="634955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5" y="510849"/>
            <a:ext cx="8722991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085627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3"/>
          <p:cNvCxnSpPr/>
          <p:nvPr userDrawn="1"/>
        </p:nvCxnSpPr>
        <p:spPr>
          <a:xfrm>
            <a:off x="634958" y="1455543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5" y="510850"/>
            <a:ext cx="8722991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800"/>
            </a:lvl1pPr>
          </a:lstStyle>
          <a:p>
            <a:pPr marL="0" marR="0" lvl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800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5138816"/>
      </p:ext>
    </p:extLst>
  </p:cSld>
  <p:clrMapOvr>
    <a:masterClrMapping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5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49"/>
            <a:ext cx="8705354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70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7126737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5" y="510849"/>
            <a:ext cx="8767086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5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61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2584925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91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208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804715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321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5" y="104460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0633192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74677493"/>
              </p:ext>
            </p:extLst>
          </p:nvPr>
        </p:nvGraphicFramePr>
        <p:xfrm>
          <a:off x="1591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236" name="think-cell Slide" r:id="rId4" imgW="344" imgH="344" progId="TCLayout.ActiveDocument.1">
                  <p:embed/>
                </p:oleObj>
              </mc:Choice>
              <mc:Fallback>
                <p:oleObj name="think-cell Slide" r:id="rId4" imgW="344" imgH="34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5" y="136214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220112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5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3855244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26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3"/>
          <p:cNvCxnSpPr/>
          <p:nvPr userDrawn="1"/>
        </p:nvCxnSpPr>
        <p:spPr>
          <a:xfrm>
            <a:off x="634955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5" y="510849"/>
            <a:ext cx="8722991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61401198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5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49"/>
            <a:ext cx="8705354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70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81020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5" y="510849"/>
            <a:ext cx="8767086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5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61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24832224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91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28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1611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8" y="1745065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8" y="510850"/>
            <a:ext cx="8705354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800"/>
            </a:lvl1pPr>
          </a:lstStyle>
          <a:p>
            <a:pPr marL="0" marR="0" lvl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800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1364871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9884258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0777051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1848056"/>
              </p:ext>
            </p:ext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33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5" y="104460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9955823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91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9356" name="think-cell Slide" r:id="rId4" imgW="344" imgH="344" progId="TCLayout.ActiveDocument.1">
                  <p:embed/>
                </p:oleObj>
              </mc:Choice>
              <mc:Fallback>
                <p:oleObj name="think-cell Slide" r:id="rId4" imgW="344" imgH="34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5" y="136214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3571043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5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4951391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038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3"/>
          <p:cNvCxnSpPr/>
          <p:nvPr userDrawn="1"/>
        </p:nvCxnSpPr>
        <p:spPr>
          <a:xfrm>
            <a:off x="634955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5" y="510849"/>
            <a:ext cx="8722991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5180693"/>
      </p:ext>
    </p:extLst>
  </p:cSld>
  <p:clrMapOvr>
    <a:masterClrMapping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5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49"/>
            <a:ext cx="8705354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70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2820763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5" y="510849"/>
            <a:ext cx="8767086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5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61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42373198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91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140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9481891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34035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5" y="510850"/>
            <a:ext cx="8767086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800"/>
            </a:lvl1pPr>
          </a:lstStyle>
          <a:p>
            <a:pPr marL="0" marR="0" lvl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800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8" y="1978452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3" y="1360463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9601470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54884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301623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806428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40397861"/>
              </p:ext>
            </p:extLst>
          </p:nvPr>
        </p:nvGraphicFramePr>
        <p:xfrm>
          <a:off x="1104" y="1104"/>
          <a:ext cx="1103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94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3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8" y="1044609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800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0528082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12063364"/>
              </p:ext>
            </p:extLst>
          </p:nvPr>
        </p:nvGraphicFramePr>
        <p:xfrm>
          <a:off x="1104" y="1104"/>
          <a:ext cx="1101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96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1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8" y="1362149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8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952206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829789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8" y="1592250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8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947796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41895071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64456171"/>
              </p:ext>
            </p:extLst>
          </p:nvPr>
        </p:nvGraphicFramePr>
        <p:xfrm>
          <a:off x="1592" y="1592"/>
          <a:ext cx="1588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36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2" y="1592"/>
                        <a:ext cx="1588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9" y="1362149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8" y="510849"/>
            <a:ext cx="10975094" cy="533760"/>
          </a:xfrm>
          <a:prstGeom prst="rect">
            <a:avLst/>
          </a:prstGeom>
        </p:spPr>
        <p:txBody>
          <a:bodyPr lIns="91405" tIns="45703" rIns="91405" bIns="45703"/>
          <a:lstStyle>
            <a:lvl1pPr algn="l">
              <a:defRPr sz="2778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952209"/>
            <a:ext cx="10977507" cy="291258"/>
          </a:xfrm>
          <a:prstGeom prst="rect">
            <a:avLst/>
          </a:prstGeom>
        </p:spPr>
        <p:txBody>
          <a:bodyPr lIns="91405" tIns="45703" rIns="91405" bIns="45703"/>
          <a:lstStyle>
            <a:lvl1pPr marL="0" indent="0">
              <a:buNone/>
              <a:defRPr sz="1667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12144323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3"/>
          <p:cNvCxnSpPr/>
          <p:nvPr userDrawn="1"/>
        </p:nvCxnSpPr>
        <p:spPr>
          <a:xfrm>
            <a:off x="634958" y="1455543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4" y="510850"/>
            <a:ext cx="8722991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800"/>
            </a:lvl1pPr>
          </a:lstStyle>
          <a:p>
            <a:pPr marL="0" marR="0" lvl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800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555089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8" y="1745065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7" y="510850"/>
            <a:ext cx="8705354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800"/>
            </a:lvl1pPr>
          </a:lstStyle>
          <a:p>
            <a:pPr marL="0" marR="0" lvl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800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1364869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0349921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3" y="510850"/>
            <a:ext cx="8767086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800"/>
            </a:lvl1pPr>
          </a:lstStyle>
          <a:p>
            <a:pPr marL="0" marR="0" lvl="0" indent="0" algn="l" defTabSz="63455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800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800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800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800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8" y="1978452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3" y="1360460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621272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77443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457227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938" name="think-cell Slide" r:id="rId4" imgW="421" imgH="423" progId="TCLayout.ActiveDocument.1">
                  <p:embed/>
                </p:oleObj>
              </mc:Choice>
              <mc:Fallback>
                <p:oleObj name="think-cell Slide" r:id="rId4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7" y="104460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9184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6438358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962" name="think-cell Slide" r:id="rId4" imgW="421" imgH="423" progId="TCLayout.ActiveDocument.1">
                  <p:embed/>
                </p:oleObj>
              </mc:Choice>
              <mc:Fallback>
                <p:oleObj name="think-cell Slide" r:id="rId4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7" y="136214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6718971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7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7942261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986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cxnSp>
        <p:nvCxnSpPr>
          <p:cNvPr id="4" name="Conector reto 3"/>
          <p:cNvCxnSpPr/>
          <p:nvPr userDrawn="1"/>
        </p:nvCxnSpPr>
        <p:spPr>
          <a:xfrm>
            <a:off x="634957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10975097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33433277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3010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cxnSp>
        <p:nvCxnSpPr>
          <p:cNvPr id="5" name="Conector reto 4"/>
          <p:cNvCxnSpPr/>
          <p:nvPr userDrawn="1"/>
        </p:nvCxnSpPr>
        <p:spPr>
          <a:xfrm>
            <a:off x="634957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49"/>
            <a:ext cx="10975094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68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4506731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9" y="1592250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8" y="510849"/>
            <a:ext cx="10975094" cy="533760"/>
          </a:xfrm>
          <a:prstGeom prst="rect">
            <a:avLst/>
          </a:prstGeom>
        </p:spPr>
        <p:txBody>
          <a:bodyPr lIns="91405" tIns="45703" rIns="91405" bIns="45703"/>
          <a:lstStyle>
            <a:lvl1pPr algn="l">
              <a:defRPr sz="2778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947800"/>
            <a:ext cx="10977507" cy="558798"/>
          </a:xfrm>
          <a:prstGeom prst="rect">
            <a:avLst/>
          </a:prstGeom>
        </p:spPr>
        <p:txBody>
          <a:bodyPr lIns="91405" tIns="45703" rIns="91405" bIns="45703"/>
          <a:lstStyle>
            <a:lvl1pPr marL="0" indent="0">
              <a:buNone/>
              <a:defRPr sz="1667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37800855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4034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10975097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7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60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34615124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80282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702652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65003299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86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sz="2799" b="0" i="0" baseline="0" dirty="0">
              <a:latin typeface="Georgia"/>
              <a:ea typeface="ＭＳ Ｐゴシック"/>
              <a:cs typeface="+mj-cs"/>
              <a:sym typeface="Georgia"/>
            </a:endParaRPr>
          </a:p>
        </p:txBody>
      </p:sp>
      <p:cxnSp>
        <p:nvCxnSpPr>
          <p:cNvPr id="3" name="Conector reto 2"/>
          <p:cNvCxnSpPr/>
          <p:nvPr userDrawn="1"/>
        </p:nvCxnSpPr>
        <p:spPr>
          <a:xfrm>
            <a:off x="275522" y="795142"/>
            <a:ext cx="11640955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275522" y="261382"/>
            <a:ext cx="1164095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cxnSp>
        <p:nvCxnSpPr>
          <p:cNvPr id="5" name="Conector reto 2"/>
          <p:cNvCxnSpPr/>
          <p:nvPr userDrawn="1"/>
        </p:nvCxnSpPr>
        <p:spPr>
          <a:xfrm>
            <a:off x="275522" y="6268459"/>
            <a:ext cx="11640955" cy="0"/>
          </a:xfrm>
          <a:prstGeom prst="line">
            <a:avLst/>
          </a:prstGeom>
          <a:ln w="635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9544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61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7" y="136214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9250271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7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2628317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3"/>
          <p:cNvCxnSpPr/>
          <p:nvPr userDrawn="1"/>
        </p:nvCxnSpPr>
        <p:spPr>
          <a:xfrm>
            <a:off x="634957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3" y="510849"/>
            <a:ext cx="8722991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8232550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7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49"/>
            <a:ext cx="8705354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68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12047597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3" y="510849"/>
            <a:ext cx="8767086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7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60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8273170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BCEE8373-12CB-4FF7-9FE9-37DE55F303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179578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634" name="think-cell Slide" r:id="rId4" imgW="344" imgH="344" progId="TCLayout.ActiveDocument.1">
                  <p:embed/>
                </p:oleObj>
              </mc:Choice>
              <mc:Fallback>
                <p:oleObj name="think-cell Slide" r:id="rId4" imgW="344" imgH="34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1770721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54474407"/>
              </p:ext>
            </p:extLst>
          </p:nvPr>
        </p:nvGraphicFramePr>
        <p:xfrm>
          <a:off x="1104" y="1104"/>
          <a:ext cx="1101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156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1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3"/>
          <p:cNvCxnSpPr/>
          <p:nvPr userDrawn="1"/>
        </p:nvCxnSpPr>
        <p:spPr>
          <a:xfrm>
            <a:off x="634959" y="1455543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3" y="510850"/>
            <a:ext cx="8722992" cy="941720"/>
          </a:xfrm>
          <a:prstGeom prst="rect">
            <a:avLst/>
          </a:prstGeom>
        </p:spPr>
        <p:txBody>
          <a:bodyPr lIns="91405" tIns="45703" rIns="91405" bIns="45703"/>
          <a:lstStyle>
            <a:lvl1pPr marL="0" marR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78"/>
            </a:lvl1pPr>
          </a:lstStyle>
          <a:p>
            <a:pPr marL="0" marR="0" lvl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78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22638692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206122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61765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1143674-5C36-4D38-A923-1B3AD084A1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28098908"/>
              </p:ext>
            </p:extLst>
          </p:nvPr>
        </p:nvGraphicFramePr>
        <p:xfrm>
          <a:off x="1588" y="1588"/>
          <a:ext cx="0" cy="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318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1143674-5C36-4D38-A923-1B3AD084A13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0" cy="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2">
            <a:extLst>
              <a:ext uri="{FF2B5EF4-FFF2-40B4-BE49-F238E27FC236}">
                <a16:creationId xmlns:a16="http://schemas.microsoft.com/office/drawing/2014/main" id="{215EDE83-EB2B-4A5A-8FEA-2B218BA37E5E}"/>
              </a:ext>
            </a:extLst>
          </p:cNvPr>
          <p:cNvCxnSpPr/>
          <p:nvPr userDrawn="1"/>
        </p:nvCxnSpPr>
        <p:spPr>
          <a:xfrm>
            <a:off x="635083" y="1044333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94047939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F7655351-0EA5-4C86-A984-DDFC0E6D50A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987614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62" name="think-cell Slide" r:id="rId4" imgW="344" imgH="344" progId="TCLayout.ActiveDocument.1">
                  <p:embed/>
                </p:oleObj>
              </mc:Choice>
              <mc:Fallback>
                <p:oleObj name="think-cell Slide" r:id="rId4" imgW="344" imgH="34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4">
            <a:extLst>
              <a:ext uri="{FF2B5EF4-FFF2-40B4-BE49-F238E27FC236}">
                <a16:creationId xmlns:a16="http://schemas.microsoft.com/office/drawing/2014/main" id="{97AF6057-4DD1-4F8A-9940-85F62341AC6C}"/>
              </a:ext>
            </a:extLst>
          </p:cNvPr>
          <p:cNvCxnSpPr/>
          <p:nvPr userDrawn="1"/>
        </p:nvCxnSpPr>
        <p:spPr>
          <a:xfrm>
            <a:off x="635083" y="1361760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3943057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4">
            <a:extLst>
              <a:ext uri="{FF2B5EF4-FFF2-40B4-BE49-F238E27FC236}">
                <a16:creationId xmlns:a16="http://schemas.microsoft.com/office/drawing/2014/main" id="{B7F47367-FFED-4ADF-9D6A-0A413534FEC0}"/>
              </a:ext>
            </a:extLst>
          </p:cNvPr>
          <p:cNvCxnSpPr/>
          <p:nvPr userDrawn="1"/>
        </p:nvCxnSpPr>
        <p:spPr>
          <a:xfrm>
            <a:off x="635083" y="1591894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05796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0F1A0F33-32A3-40BF-801F-324CD32F9A7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0" cy="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420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0F1A0F33-32A3-40BF-801F-324CD32F9A7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0" cy="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698683E-9C75-4C43-A768-5257806F5B80}"/>
              </a:ext>
            </a:extLst>
          </p:cNvPr>
          <p:cNvCxnSpPr/>
          <p:nvPr userDrawn="1"/>
        </p:nvCxnSpPr>
        <p:spPr>
          <a:xfrm>
            <a:off x="635083" y="1455401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8722991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lvl="0"/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860401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4">
            <a:extLst>
              <a:ext uri="{FF2B5EF4-FFF2-40B4-BE49-F238E27FC236}">
                <a16:creationId xmlns:a16="http://schemas.microsoft.com/office/drawing/2014/main" id="{D1789E9A-C83D-4E6D-B534-91F3EC813807}"/>
              </a:ext>
            </a:extLst>
          </p:cNvPr>
          <p:cNvCxnSpPr/>
          <p:nvPr userDrawn="1"/>
        </p:nvCxnSpPr>
        <p:spPr>
          <a:xfrm>
            <a:off x="635083" y="1745846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4" y="510849"/>
            <a:ext cx="8705354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lvl="0"/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/>
          </p:nvPr>
        </p:nvSpPr>
        <p:spPr>
          <a:xfrm>
            <a:off x="563212" y="1364868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2158891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5">
            <a:extLst>
              <a:ext uri="{FF2B5EF4-FFF2-40B4-BE49-F238E27FC236}">
                <a16:creationId xmlns:a16="http://schemas.microsoft.com/office/drawing/2014/main" id="{6F7D07B4-EC1B-4635-A0E0-ABB3E8B38E29}"/>
              </a:ext>
            </a:extLst>
          </p:cNvPr>
          <p:cNvCxnSpPr/>
          <p:nvPr userDrawn="1"/>
        </p:nvCxnSpPr>
        <p:spPr>
          <a:xfrm>
            <a:off x="635083" y="1979155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8767086" cy="941720"/>
          </a:xfrm>
          <a:prstGeom prst="rect">
            <a:avLst/>
          </a:prstGeom>
        </p:spPr>
        <p:txBody>
          <a:bodyPr lIns="63472" tIns="31736" rIns="63472" bIns="31736"/>
          <a:lstStyle>
            <a:lvl1pPr marL="0" marR="0" indent="0" algn="l" defTabSz="6345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lvl="0"/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7" name="Espaço Reservado para Texto 17"/>
          <p:cNvSpPr>
            <a:spLocks noGrp="1"/>
          </p:cNvSpPr>
          <p:nvPr>
            <p:ph type="body" sz="quarter" idx="11"/>
          </p:nvPr>
        </p:nvSpPr>
        <p:spPr>
          <a:xfrm>
            <a:off x="563212" y="1360459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9547710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6" hidden="1">
            <a:extLst>
              <a:ext uri="{FF2B5EF4-FFF2-40B4-BE49-F238E27FC236}">
                <a16:creationId xmlns:a16="http://schemas.microsoft.com/office/drawing/2014/main" id="{FCC2DC17-98F6-4D4A-A692-19C4914AA1E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0" cy="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233"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2" name="Object 6" hidden="1">
                        <a:extLst>
                          <a:ext uri="{FF2B5EF4-FFF2-40B4-BE49-F238E27FC236}">
                            <a16:creationId xmlns:a16="http://schemas.microsoft.com/office/drawing/2014/main" id="{FCC2DC17-98F6-4D4A-A692-19C4914AA1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0" cy="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29597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>
            <a:extLst>
              <a:ext uri="{FF2B5EF4-FFF2-40B4-BE49-F238E27FC236}">
                <a16:creationId xmlns:a16="http://schemas.microsoft.com/office/drawing/2014/main" id="{A55D34B9-7D53-4D04-9290-02789BFCF392}"/>
              </a:ext>
            </a:extLst>
          </p:cNvPr>
          <p:cNvSpPr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 rot="10800000">
            <a:off x="47631" y="741192"/>
            <a:ext cx="127017" cy="180933"/>
          </a:xfrm>
          <a:prstGeom prst="rtTriangle">
            <a:avLst/>
          </a:prstGeom>
          <a:solidFill>
            <a:srgbClr val="0026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pt-BR" altLang="pt-BR" sz="12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6" name="Text Box 14">
            <a:extLst>
              <a:ext uri="{FF2B5EF4-FFF2-40B4-BE49-F238E27FC236}">
                <a16:creationId xmlns:a16="http://schemas.microsoft.com/office/drawing/2014/main" id="{250E2058-3A7B-4138-976B-5BD07C4B618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09362" y="6651673"/>
            <a:ext cx="300077" cy="153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4715198A-E8DB-4E9B-A0DF-B12993F03927}" type="slidenum">
              <a:rPr lang="en-US" sz="1000">
                <a:solidFill>
                  <a:srgbClr val="004061"/>
                </a:solidFill>
                <a:latin typeface="Century Gothic" pitchFamily="34" charset="0"/>
              </a:rPr>
              <a:pPr eaLnBrk="1" hangingPunct="1">
                <a:spcBef>
                  <a:spcPct val="50000"/>
                </a:spcBef>
                <a:defRPr/>
              </a:pPr>
              <a:t>‹nº›</a:t>
            </a:fld>
            <a:endParaRPr lang="en-US" sz="1000" dirty="0">
              <a:solidFill>
                <a:srgbClr val="004061"/>
              </a:solidFill>
              <a:latin typeface="Century Gothic" pitchFamily="34" charset="0"/>
            </a:endParaRPr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6990" y="-221955"/>
            <a:ext cx="12043411" cy="969272"/>
          </a:xfrm>
          <a:prstGeom prst="rect">
            <a:avLst/>
          </a:prstGeom>
          <a:gradFill flip="none" rotWithShape="1">
            <a:gsLst>
              <a:gs pos="100000">
                <a:srgbClr val="004066"/>
              </a:gs>
              <a:gs pos="0">
                <a:srgbClr val="00578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txBody>
          <a:bodyPr vert="horz" wrap="square" lIns="45720" tIns="45720" rIns="45720" bIns="45720" numCol="1" rtlCol="0" anchor="b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cs typeface="+mn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87680" y="1051561"/>
            <a:ext cx="5340096" cy="4764024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1200"/>
              </a:spcBef>
              <a:defRPr>
                <a:solidFill>
                  <a:schemeClr val="accent1"/>
                </a:solidFill>
              </a:defRPr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369582" y="1051561"/>
            <a:ext cx="5340096" cy="4764024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1200"/>
              </a:spcBef>
              <a:defRPr>
                <a:solidFill>
                  <a:schemeClr val="accent1"/>
                </a:solidFill>
              </a:defRPr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8269564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9" y="1745065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7" y="510850"/>
            <a:ext cx="8705354" cy="941720"/>
          </a:xfrm>
          <a:prstGeom prst="rect">
            <a:avLst/>
          </a:prstGeom>
        </p:spPr>
        <p:txBody>
          <a:bodyPr lIns="91405" tIns="45703" rIns="91405" bIns="45703"/>
          <a:lstStyle>
            <a:lvl1pPr marL="0" marR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78"/>
            </a:lvl1pPr>
          </a:lstStyle>
          <a:p>
            <a:pPr marL="0" marR="0" lvl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78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1364869"/>
            <a:ext cx="10977507" cy="291258"/>
          </a:xfrm>
          <a:prstGeom prst="rect">
            <a:avLst/>
          </a:prstGeom>
        </p:spPr>
        <p:txBody>
          <a:bodyPr lIns="91405" tIns="45703" rIns="91405" bIns="45703"/>
          <a:lstStyle>
            <a:lvl1pPr marL="0" indent="0">
              <a:buNone/>
              <a:defRPr sz="1667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4513596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6" hidden="1">
            <a:extLst>
              <a:ext uri="{FF2B5EF4-FFF2-40B4-BE49-F238E27FC236}">
                <a16:creationId xmlns:a16="http://schemas.microsoft.com/office/drawing/2014/main" id="{737E25C3-740E-45F5-9322-8536C5356EF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6257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4" name="Object 6" hidden="1">
                        <a:extLst>
                          <a:ext uri="{FF2B5EF4-FFF2-40B4-BE49-F238E27FC236}">
                            <a16:creationId xmlns:a16="http://schemas.microsoft.com/office/drawing/2014/main" id="{737E25C3-740E-45F5-9322-8536C5356E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ight Triangle 4">
            <a:extLst>
              <a:ext uri="{FF2B5EF4-FFF2-40B4-BE49-F238E27FC236}">
                <a16:creationId xmlns:a16="http://schemas.microsoft.com/office/drawing/2014/main" id="{595086A4-9CA0-4451-A5B9-8DE059D422CF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 rot="10800000">
            <a:off x="47631" y="741192"/>
            <a:ext cx="127017" cy="180933"/>
          </a:xfrm>
          <a:prstGeom prst="rtTriangle">
            <a:avLst/>
          </a:prstGeom>
          <a:solidFill>
            <a:srgbClr val="0026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pt-BR" altLang="pt-BR" sz="1200">
              <a:solidFill>
                <a:schemeClr val="bg1"/>
              </a:solidFill>
            </a:endParaRPr>
          </a:p>
        </p:txBody>
      </p:sp>
      <p:sp>
        <p:nvSpPr>
          <p:cNvPr id="7" name="Text Box 14">
            <a:extLst>
              <a:ext uri="{FF2B5EF4-FFF2-40B4-BE49-F238E27FC236}">
                <a16:creationId xmlns:a16="http://schemas.microsoft.com/office/drawing/2014/main" id="{A3D1A037-E102-4DFA-BD1C-D67495B57CA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09362" y="6651673"/>
            <a:ext cx="300077" cy="153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E98B648C-553F-4F71-B098-125A5BCBC6D1}" type="slidenum">
              <a:rPr lang="en-US" sz="1000">
                <a:solidFill>
                  <a:srgbClr val="004061"/>
                </a:solidFill>
                <a:latin typeface="Century Gothic" pitchFamily="34" charset="0"/>
              </a:rPr>
              <a:pPr eaLnBrk="1" hangingPunct="1">
                <a:spcBef>
                  <a:spcPct val="50000"/>
                </a:spcBef>
                <a:defRPr/>
              </a:pPr>
              <a:t>‹nº›</a:t>
            </a:fld>
            <a:endParaRPr lang="en-US" sz="1000" dirty="0">
              <a:solidFill>
                <a:srgbClr val="004061"/>
              </a:solidFill>
              <a:latin typeface="Century Gothic" pitchFamily="34" charset="0"/>
            </a:endParaRPr>
          </a:p>
        </p:txBody>
      </p:sp>
      <p:sp>
        <p:nvSpPr>
          <p:cNvPr id="6" name="Title Placeholder 21"/>
          <p:cNvSpPr>
            <a:spLocks noGrp="1"/>
          </p:cNvSpPr>
          <p:nvPr>
            <p:ph type="title"/>
          </p:nvPr>
        </p:nvSpPr>
        <p:spPr>
          <a:xfrm>
            <a:off x="46990" y="-221955"/>
            <a:ext cx="12043411" cy="969272"/>
          </a:xfrm>
          <a:prstGeom prst="rect">
            <a:avLst/>
          </a:prstGeom>
          <a:gradFill flip="none" rotWithShape="1">
            <a:gsLst>
              <a:gs pos="100000">
                <a:srgbClr val="004066"/>
              </a:gs>
              <a:gs pos="0">
                <a:srgbClr val="00578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txBody>
          <a:bodyPr vert="horz" wrap="square" lIns="45720" tIns="45720" rIns="45720" bIns="45720" numCol="1" rtlCol="0" anchor="b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cs typeface="+mn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87681" y="1051561"/>
            <a:ext cx="11216640" cy="4764024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1200"/>
              </a:spcBef>
              <a:defRPr>
                <a:solidFill>
                  <a:schemeClr val="accent1"/>
                </a:solidFill>
              </a:defRPr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0107150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3616" name="think-cell Slide" r:id="rId4" imgW="421" imgH="423" progId="TCLayout.ActiveDocument.1">
                  <p:embed/>
                </p:oleObj>
              </mc:Choice>
              <mc:Fallback>
                <p:oleObj name="think-cell Slide" r:id="rId4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7" y="104460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9787515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85818729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640" name="think-cell Slide" r:id="rId4" imgW="421" imgH="423" progId="TCLayout.ActiveDocument.1">
                  <p:embed/>
                </p:oleObj>
              </mc:Choice>
              <mc:Fallback>
                <p:oleObj name="think-cell Slide" r:id="rId4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7" y="136214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5875118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7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38822378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5664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cxnSp>
        <p:nvCxnSpPr>
          <p:cNvPr id="4" name="Conector reto 3"/>
          <p:cNvCxnSpPr/>
          <p:nvPr userDrawn="1"/>
        </p:nvCxnSpPr>
        <p:spPr>
          <a:xfrm>
            <a:off x="634957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10975097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8582386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88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cxnSp>
        <p:nvCxnSpPr>
          <p:cNvPr id="5" name="Conector reto 4"/>
          <p:cNvCxnSpPr/>
          <p:nvPr userDrawn="1"/>
        </p:nvCxnSpPr>
        <p:spPr>
          <a:xfrm>
            <a:off x="634957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49"/>
            <a:ext cx="10975094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68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5269785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7712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10975097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7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60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8194509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13612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8809476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760" name="think-cell Slide" r:id="rId4" imgW="421" imgH="423" progId="TCLayout.ActiveDocument.1">
                  <p:embed/>
                </p:oleObj>
              </mc:Choice>
              <mc:Fallback>
                <p:oleObj name="think-cell Slide" r:id="rId4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7" y="104460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542785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50"/>
            <a:ext cx="8767086" cy="941720"/>
          </a:xfrm>
          <a:prstGeom prst="rect">
            <a:avLst/>
          </a:prstGeom>
        </p:spPr>
        <p:txBody>
          <a:bodyPr lIns="91405" tIns="45703" rIns="91405" bIns="45703"/>
          <a:lstStyle>
            <a:lvl1pPr marL="0" marR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78"/>
            </a:lvl1pPr>
          </a:lstStyle>
          <a:p>
            <a:pPr marL="0" marR="0" lvl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78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9" y="1978452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3" y="1360460"/>
            <a:ext cx="10977507" cy="558798"/>
          </a:xfrm>
          <a:prstGeom prst="rect">
            <a:avLst/>
          </a:prstGeom>
        </p:spPr>
        <p:txBody>
          <a:bodyPr lIns="91405" tIns="45703" rIns="91405" bIns="45703"/>
          <a:lstStyle>
            <a:lvl1pPr marL="0" indent="0">
              <a:buNone/>
              <a:defRPr sz="1667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32310924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09235943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0784" name="think-cell Slide" r:id="rId4" imgW="421" imgH="423" progId="TCLayout.ActiveDocument.1">
                  <p:embed/>
                </p:oleObj>
              </mc:Choice>
              <mc:Fallback>
                <p:oleObj name="think-cell Slide" r:id="rId4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7" y="136214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9367049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7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27187505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1808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cxnSp>
        <p:nvCxnSpPr>
          <p:cNvPr id="4" name="Conector reto 3"/>
          <p:cNvCxnSpPr/>
          <p:nvPr userDrawn="1"/>
        </p:nvCxnSpPr>
        <p:spPr>
          <a:xfrm>
            <a:off x="634957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10975097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13674538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2832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cxnSp>
        <p:nvCxnSpPr>
          <p:cNvPr id="5" name="Conector reto 4"/>
          <p:cNvCxnSpPr/>
          <p:nvPr userDrawn="1"/>
        </p:nvCxnSpPr>
        <p:spPr>
          <a:xfrm>
            <a:off x="634957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49"/>
            <a:ext cx="10975094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68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2987496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3856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10975097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7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60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6964248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79283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861969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020" name="think-cell Slide" r:id="rId4" imgW="421" imgH="423" progId="TCLayout.ActiveDocument.1">
                  <p:embed/>
                </p:oleObj>
              </mc:Choice>
              <mc:Fallback>
                <p:oleObj name="think-cell Slide" r:id="rId4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7" y="104460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6889190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23781188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044" name="think-cell Slide" r:id="rId4" imgW="421" imgH="423" progId="TCLayout.ActiveDocument.1">
                  <p:embed/>
                </p:oleObj>
              </mc:Choice>
              <mc:Fallback>
                <p:oleObj name="think-cell Slide" r:id="rId4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7" y="136214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40302477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7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3747523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B6F71595-0494-479B-950A-FE5B80174F4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5062385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538" name="think-cell Slide" r:id="rId4" imgW="344" imgH="344" progId="TCLayout.ActiveDocument.1">
                  <p:embed/>
                </p:oleObj>
              </mc:Choice>
              <mc:Fallback>
                <p:oleObj name="think-cell Slide" r:id="rId4" imgW="344" imgH="34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017082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068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cxnSp>
        <p:nvCxnSpPr>
          <p:cNvPr id="4" name="Conector reto 3"/>
          <p:cNvCxnSpPr/>
          <p:nvPr userDrawn="1"/>
        </p:nvCxnSpPr>
        <p:spPr>
          <a:xfrm>
            <a:off x="634957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10975097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3822787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4092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cxnSp>
        <p:nvCxnSpPr>
          <p:cNvPr id="5" name="Conector reto 4"/>
          <p:cNvCxnSpPr/>
          <p:nvPr userDrawn="1"/>
        </p:nvCxnSpPr>
        <p:spPr>
          <a:xfrm>
            <a:off x="634957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49"/>
            <a:ext cx="10975094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68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4349429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7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116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7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799" b="0" i="0" baseline="0" dirty="0">
              <a:latin typeface="Georgia"/>
              <a:ea typeface="ＭＳ Ｐゴシック"/>
              <a:cs typeface="Arial"/>
              <a:sym typeface="Georgia"/>
            </a:endParaRPr>
          </a:p>
        </p:txBody>
      </p: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10975097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7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60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6679103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905738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104" y="1104"/>
          <a:ext cx="1101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818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1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9" y="1044609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8" y="510849"/>
            <a:ext cx="10975094" cy="533760"/>
          </a:xfrm>
          <a:prstGeom prst="rect">
            <a:avLst/>
          </a:prstGeom>
        </p:spPr>
        <p:txBody>
          <a:bodyPr lIns="91405" tIns="45703" rIns="91405" bIns="45703"/>
          <a:lstStyle>
            <a:lvl1pPr algn="l">
              <a:defRPr sz="2778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5659025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92" y="1592"/>
          <a:ext cx="1588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920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2" y="1592"/>
                        <a:ext cx="1588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9" y="1362149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8" y="510849"/>
            <a:ext cx="10975094" cy="533760"/>
          </a:xfrm>
          <a:prstGeom prst="rect">
            <a:avLst/>
          </a:prstGeom>
        </p:spPr>
        <p:txBody>
          <a:bodyPr lIns="91405" tIns="45703" rIns="91405" bIns="45703"/>
          <a:lstStyle>
            <a:lvl1pPr algn="l">
              <a:defRPr sz="2778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952209"/>
            <a:ext cx="10977507" cy="291258"/>
          </a:xfrm>
          <a:prstGeom prst="rect">
            <a:avLst/>
          </a:prstGeom>
        </p:spPr>
        <p:txBody>
          <a:bodyPr lIns="91405" tIns="45703" rIns="91405" bIns="45703"/>
          <a:lstStyle>
            <a:lvl1pPr marL="0" indent="0">
              <a:buNone/>
              <a:defRPr sz="1667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4634958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356456FF-E507-4CEF-9A0F-E5B80E36F9C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0229" name="think-cell Slide" r:id="rId4" imgW="344" imgH="344" progId="TCLayout.ActiveDocument.1">
                  <p:embed/>
                </p:oleObj>
              </mc:Choice>
              <mc:Fallback>
                <p:oleObj name="think-cell Slide" r:id="rId4" imgW="344" imgH="344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356456FF-E507-4CEF-9A0F-E5B80E36F9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9" y="1592250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8" y="510849"/>
            <a:ext cx="10975094" cy="533760"/>
          </a:xfrm>
          <a:prstGeom prst="rect">
            <a:avLst/>
          </a:prstGeom>
        </p:spPr>
        <p:txBody>
          <a:bodyPr lIns="91405" tIns="45703" rIns="91405" bIns="45703"/>
          <a:lstStyle>
            <a:lvl1pPr algn="l">
              <a:defRPr sz="2778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947800"/>
            <a:ext cx="10977507" cy="558798"/>
          </a:xfrm>
          <a:prstGeom prst="rect">
            <a:avLst/>
          </a:prstGeom>
        </p:spPr>
        <p:txBody>
          <a:bodyPr lIns="91405" tIns="45703" rIns="91405" bIns="45703"/>
          <a:lstStyle>
            <a:lvl1pPr marL="0" indent="0">
              <a:buNone/>
              <a:defRPr sz="1667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23859424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104" y="1104"/>
          <a:ext cx="1101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125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1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3"/>
          <p:cNvCxnSpPr/>
          <p:nvPr userDrawn="1"/>
        </p:nvCxnSpPr>
        <p:spPr>
          <a:xfrm>
            <a:off x="634959" y="1455543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3" y="510850"/>
            <a:ext cx="8722992" cy="941720"/>
          </a:xfrm>
          <a:prstGeom prst="rect">
            <a:avLst/>
          </a:prstGeom>
        </p:spPr>
        <p:txBody>
          <a:bodyPr lIns="91405" tIns="45703" rIns="91405" bIns="45703"/>
          <a:lstStyle>
            <a:lvl1pPr marL="0" marR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78"/>
            </a:lvl1pPr>
          </a:lstStyle>
          <a:p>
            <a:pPr marL="0" marR="0" lvl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78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510631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9" y="1745065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7" y="510850"/>
            <a:ext cx="8705354" cy="941720"/>
          </a:xfrm>
          <a:prstGeom prst="rect">
            <a:avLst/>
          </a:prstGeom>
        </p:spPr>
        <p:txBody>
          <a:bodyPr lIns="91405" tIns="45703" rIns="91405" bIns="45703"/>
          <a:lstStyle>
            <a:lvl1pPr marL="0" marR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78"/>
            </a:lvl1pPr>
          </a:lstStyle>
          <a:p>
            <a:pPr marL="0" marR="0" lvl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78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1364869"/>
            <a:ext cx="10977507" cy="291258"/>
          </a:xfrm>
          <a:prstGeom prst="rect">
            <a:avLst/>
          </a:prstGeom>
        </p:spPr>
        <p:txBody>
          <a:bodyPr lIns="91405" tIns="45703" rIns="91405" bIns="45703"/>
          <a:lstStyle>
            <a:lvl1pPr marL="0" indent="0">
              <a:buNone/>
              <a:defRPr sz="1667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1355734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50"/>
            <a:ext cx="8767086" cy="941720"/>
          </a:xfrm>
          <a:prstGeom prst="rect">
            <a:avLst/>
          </a:prstGeom>
        </p:spPr>
        <p:txBody>
          <a:bodyPr lIns="91405" tIns="45703" rIns="91405" bIns="45703"/>
          <a:lstStyle>
            <a:lvl1pPr marL="0" marR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78"/>
            </a:lvl1pPr>
          </a:lstStyle>
          <a:p>
            <a:pPr marL="0" marR="0" lvl="0" indent="0" algn="l" defTabSz="63480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78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78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78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78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9" y="1978452"/>
            <a:ext cx="10903353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3" y="1360460"/>
            <a:ext cx="10977507" cy="558798"/>
          </a:xfrm>
          <a:prstGeom prst="rect">
            <a:avLst/>
          </a:prstGeom>
        </p:spPr>
        <p:txBody>
          <a:bodyPr lIns="91405" tIns="45703" rIns="91405" bIns="45703"/>
          <a:lstStyle>
            <a:lvl1pPr marL="0" indent="0">
              <a:buNone/>
              <a:defRPr sz="1667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6718582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65655358"/>
              </p:ext>
            </p:extLst>
          </p:nvPr>
        </p:nvGraphicFramePr>
        <p:xfrm>
          <a:off x="1105" y="1104"/>
          <a:ext cx="1103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48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5" y="1104"/>
                        <a:ext cx="1103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8" y="1044609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8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800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5312671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B6F71595-0494-479B-950A-FE5B80174F4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277" name="think-cell Slide" r:id="rId4" imgW="344" imgH="344" progId="TCLayout.ActiveDocument.1">
                  <p:embed/>
                </p:oleObj>
              </mc:Choice>
              <mc:Fallback>
                <p:oleObj name="think-cell Slide" r:id="rId4" imgW="344" imgH="344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B6F71595-0494-479B-950A-FE5B80174F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804188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30579991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4325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71" cy="158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sz="2799" b="0" i="0" baseline="0" dirty="0">
              <a:latin typeface="Georgia"/>
              <a:ea typeface="ＭＳ Ｐゴシック"/>
              <a:cs typeface="+mj-cs"/>
              <a:sym typeface="Georgia"/>
            </a:endParaRPr>
          </a:p>
        </p:txBody>
      </p:sp>
      <p:cxnSp>
        <p:nvCxnSpPr>
          <p:cNvPr id="3" name="Conector reto 2"/>
          <p:cNvCxnSpPr/>
          <p:nvPr userDrawn="1"/>
        </p:nvCxnSpPr>
        <p:spPr>
          <a:xfrm>
            <a:off x="275522" y="795142"/>
            <a:ext cx="11640955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275522" y="261382"/>
            <a:ext cx="1164095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cxnSp>
        <p:nvCxnSpPr>
          <p:cNvPr id="5" name="Conector reto 2"/>
          <p:cNvCxnSpPr/>
          <p:nvPr userDrawn="1"/>
        </p:nvCxnSpPr>
        <p:spPr>
          <a:xfrm>
            <a:off x="275522" y="6268459"/>
            <a:ext cx="11640955" cy="0"/>
          </a:xfrm>
          <a:prstGeom prst="line">
            <a:avLst/>
          </a:prstGeom>
          <a:ln w="635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97335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20774567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534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7" y="136214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8497178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7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5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40680173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3"/>
          <p:cNvCxnSpPr/>
          <p:nvPr userDrawn="1"/>
        </p:nvCxnSpPr>
        <p:spPr>
          <a:xfrm>
            <a:off x="634957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3" y="510849"/>
            <a:ext cx="8722991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04808775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/>
          <p:cNvCxnSpPr/>
          <p:nvPr userDrawn="1"/>
        </p:nvCxnSpPr>
        <p:spPr>
          <a:xfrm>
            <a:off x="634957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6" y="510849"/>
            <a:ext cx="8705354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68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19818089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3" y="510849"/>
            <a:ext cx="8767086" cy="941720"/>
          </a:xfrm>
          <a:prstGeom prst="rect">
            <a:avLst/>
          </a:prstGeom>
        </p:spPr>
        <p:txBody>
          <a:bodyPr lIns="63456" tIns="31729" rIns="63456" bIns="31729"/>
          <a:lstStyle>
            <a:lvl1pPr marL="0" marR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4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7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60"/>
            <a:ext cx="10977507" cy="55879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336421042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781213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6258551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85109528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9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Conector reto 2"/>
          <p:cNvCxnSpPr/>
          <p:nvPr userDrawn="1"/>
        </p:nvCxnSpPr>
        <p:spPr>
          <a:xfrm>
            <a:off x="634955" y="1044609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1" y="510850"/>
            <a:ext cx="10975095" cy="533759"/>
          </a:xfrm>
          <a:prstGeom prst="rect">
            <a:avLst/>
          </a:prstGeom>
        </p:spPr>
        <p:txBody>
          <a:bodyPr lIns="63496" tIns="31748" rIns="63496" bIns="31748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574894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03688734"/>
              </p:ext>
            </p:extLst>
          </p:nvPr>
        </p:nvGraphicFramePr>
        <p:xfrm>
          <a:off x="1104" y="1104"/>
          <a:ext cx="1101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51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1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8" y="1362149"/>
            <a:ext cx="1090335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8" y="510849"/>
            <a:ext cx="10975094" cy="533760"/>
          </a:xfrm>
          <a:prstGeom prst="rect">
            <a:avLst/>
          </a:prstGeom>
        </p:spPr>
        <p:txBody>
          <a:bodyPr lIns="63456" tIns="31729" rIns="63456" bIns="31729"/>
          <a:lstStyle>
            <a:lvl1pPr algn="l">
              <a:defRPr sz="28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3" y="952206"/>
            <a:ext cx="10977507" cy="291259"/>
          </a:xfrm>
          <a:prstGeom prst="rect">
            <a:avLst/>
          </a:prstGeom>
        </p:spPr>
        <p:txBody>
          <a:bodyPr lIns="63456" tIns="31729" rIns="63456" bIns="31729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0693302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0962237"/>
              </p:ext>
            </p:ext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842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5" y="13621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1" y="510850"/>
            <a:ext cx="10975095" cy="533759"/>
          </a:xfrm>
          <a:prstGeom prst="rect">
            <a:avLst/>
          </a:prstGeom>
        </p:spPr>
        <p:txBody>
          <a:bodyPr lIns="63496" tIns="31748" rIns="63496" bIns="31748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52207"/>
            <a:ext cx="10977507" cy="291258"/>
          </a:xfrm>
          <a:prstGeom prst="rect">
            <a:avLst/>
          </a:prstGeom>
        </p:spPr>
        <p:txBody>
          <a:bodyPr lIns="63496" tIns="31748" rIns="63496" bIns="31748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1742981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944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5" y="1592250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1" y="510850"/>
            <a:ext cx="10975095" cy="533759"/>
          </a:xfrm>
          <a:prstGeom prst="rect">
            <a:avLst/>
          </a:prstGeom>
        </p:spPr>
        <p:txBody>
          <a:bodyPr lIns="63496" tIns="31748" rIns="63496" bIns="31748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947796"/>
            <a:ext cx="10977507" cy="558798"/>
          </a:xfrm>
          <a:prstGeom prst="rect">
            <a:avLst/>
          </a:prstGeom>
        </p:spPr>
        <p:txBody>
          <a:bodyPr lIns="63496" tIns="31748" rIns="63496" bIns="31748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17563497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3"/>
          <p:cNvCxnSpPr/>
          <p:nvPr userDrawn="1"/>
        </p:nvCxnSpPr>
        <p:spPr>
          <a:xfrm>
            <a:off x="634955" y="1455543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9"/>
          <p:cNvSpPr>
            <a:spLocks noGrp="1"/>
          </p:cNvSpPr>
          <p:nvPr>
            <p:ph type="title" hasCustomPrompt="1"/>
          </p:nvPr>
        </p:nvSpPr>
        <p:spPr>
          <a:xfrm>
            <a:off x="563213" y="510849"/>
            <a:ext cx="8722991" cy="941720"/>
          </a:xfrm>
          <a:prstGeom prst="rect">
            <a:avLst/>
          </a:prstGeom>
        </p:spPr>
        <p:txBody>
          <a:bodyPr lIns="63496" tIns="31748" rIns="63496" bIns="31748"/>
          <a:lstStyle>
            <a:lvl1pPr marL="0" marR="0" indent="0" algn="l" defTabSz="63483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83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0187278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046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to 4"/>
          <p:cNvCxnSpPr/>
          <p:nvPr userDrawn="1"/>
        </p:nvCxnSpPr>
        <p:spPr>
          <a:xfrm>
            <a:off x="634955" y="1745065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8705354" cy="941720"/>
          </a:xfrm>
          <a:prstGeom prst="rect">
            <a:avLst/>
          </a:prstGeom>
        </p:spPr>
        <p:txBody>
          <a:bodyPr lIns="63496" tIns="31748" rIns="63496" bIns="31748"/>
          <a:lstStyle>
            <a:lvl1pPr marL="0" marR="0" indent="0" algn="l" defTabSz="63483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83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sp>
        <p:nvSpPr>
          <p:cNvPr id="14" name="Espaço Reservado para Texto 17"/>
          <p:cNvSpPr>
            <a:spLocks noGrp="1"/>
          </p:cNvSpPr>
          <p:nvPr>
            <p:ph type="body" sz="quarter" idx="10" hasCustomPrompt="1"/>
          </p:nvPr>
        </p:nvSpPr>
        <p:spPr>
          <a:xfrm>
            <a:off x="563212" y="1364870"/>
            <a:ext cx="10977507" cy="291258"/>
          </a:xfrm>
          <a:prstGeom prst="rect">
            <a:avLst/>
          </a:prstGeom>
        </p:spPr>
        <p:txBody>
          <a:bodyPr lIns="63496" tIns="31748" rIns="63496" bIns="31748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5904568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2 linhas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9"/>
          <p:cNvSpPr>
            <a:spLocks noGrp="1"/>
          </p:cNvSpPr>
          <p:nvPr>
            <p:ph type="title" hasCustomPrompt="1"/>
          </p:nvPr>
        </p:nvSpPr>
        <p:spPr>
          <a:xfrm>
            <a:off x="563212" y="510849"/>
            <a:ext cx="8767086" cy="941720"/>
          </a:xfrm>
          <a:prstGeom prst="rect">
            <a:avLst/>
          </a:prstGeom>
        </p:spPr>
        <p:txBody>
          <a:bodyPr lIns="63496" tIns="31748" rIns="63496" bIns="31748"/>
          <a:lstStyle>
            <a:lvl1pPr marL="0" marR="0" indent="0" algn="l" defTabSz="63483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799"/>
            </a:lvl1pPr>
          </a:lstStyle>
          <a:p>
            <a:pPr marL="0" marR="0" lvl="0" indent="0" algn="l" defTabSz="63483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Clique para editar o título mestre, em 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duas linhas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lorem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ipsum </a:t>
            </a:r>
            <a:r>
              <a:rPr lang="pt-BR" altLang="pt-BR" sz="2799" dirty="0" err="1">
                <a:latin typeface="+mj-lt"/>
                <a:cs typeface="Arial" panose="020B0604020202020204" pitchFamily="34" charset="0"/>
              </a:rPr>
              <a:t>dolor</a:t>
            </a:r>
            <a:r>
              <a:rPr lang="pt-BR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sit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amet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,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consectetur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adipiscing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pt-BR" sz="2799" dirty="0" err="1">
                <a:latin typeface="+mj-lt"/>
                <a:cs typeface="Arial" panose="020B0604020202020204" pitchFamily="34" charset="0"/>
              </a:rPr>
              <a:t>elit</a:t>
            </a:r>
            <a:r>
              <a:rPr lang="en-US" altLang="pt-BR" sz="2799" dirty="0">
                <a:latin typeface="+mj-lt"/>
                <a:cs typeface="Arial" panose="020B0604020202020204" pitchFamily="34" charset="0"/>
              </a:rPr>
              <a:t>. </a:t>
            </a:r>
            <a:br>
              <a:rPr lang="pt-BR" altLang="pt-BR" sz="2799" dirty="0">
                <a:latin typeface="+mj-lt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6" name="Conector reto 5"/>
          <p:cNvCxnSpPr/>
          <p:nvPr userDrawn="1"/>
        </p:nvCxnSpPr>
        <p:spPr>
          <a:xfrm>
            <a:off x="634955" y="1978452"/>
            <a:ext cx="1090335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563212" y="1360459"/>
            <a:ext cx="10977507" cy="558798"/>
          </a:xfrm>
          <a:prstGeom prst="rect">
            <a:avLst/>
          </a:prstGeom>
        </p:spPr>
        <p:txBody>
          <a:bodyPr lIns="63496" tIns="31748" rIns="63496" bIns="31748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pt-BR" dirty="0"/>
              <a:t>EDITAR ESTILOS DE TEXTO MESTRE </a:t>
            </a:r>
            <a:br>
              <a:rPr lang="pt-BR" dirty="0"/>
            </a:br>
            <a:r>
              <a:rPr lang="pt-BR" dirty="0"/>
              <a:t>EM 2 LINHAS</a:t>
            </a:r>
          </a:p>
        </p:txBody>
      </p:sp>
    </p:spTree>
    <p:extLst>
      <p:ext uri="{BB962C8B-B14F-4D97-AF65-F5344CB8AC3E}">
        <p14:creationId xmlns:p14="http://schemas.microsoft.com/office/powerpoint/2010/main" val="42700938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pas, Subcapas e A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49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845585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5985770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1143674-5C36-4D38-A923-1B3AD084A1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4600873"/>
              </p:ext>
            </p:extLst>
          </p:nvPr>
        </p:nvGraphicFramePr>
        <p:xfrm>
          <a:off x="1588" y="1588"/>
          <a:ext cx="0" cy="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354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1143674-5C36-4D38-A923-1B3AD084A13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0" cy="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to 2">
            <a:extLst>
              <a:ext uri="{FF2B5EF4-FFF2-40B4-BE49-F238E27FC236}">
                <a16:creationId xmlns:a16="http://schemas.microsoft.com/office/drawing/2014/main" id="{215EDE83-EB2B-4A5A-8FEA-2B218BA37E5E}"/>
              </a:ext>
            </a:extLst>
          </p:cNvPr>
          <p:cNvCxnSpPr/>
          <p:nvPr userDrawn="1"/>
        </p:nvCxnSpPr>
        <p:spPr>
          <a:xfrm>
            <a:off x="635083" y="1044333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25474673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4">
            <a:extLst>
              <a:ext uri="{FF2B5EF4-FFF2-40B4-BE49-F238E27FC236}">
                <a16:creationId xmlns:a16="http://schemas.microsoft.com/office/drawing/2014/main" id="{97AF6057-4DD1-4F8A-9940-85F62341AC6C}"/>
              </a:ext>
            </a:extLst>
          </p:cNvPr>
          <p:cNvCxnSpPr/>
          <p:nvPr userDrawn="1"/>
        </p:nvCxnSpPr>
        <p:spPr>
          <a:xfrm>
            <a:off x="635083" y="1361760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/>
          </p:nvPr>
        </p:nvSpPr>
        <p:spPr>
          <a:xfrm>
            <a:off x="563212" y="952205"/>
            <a:ext cx="10977507" cy="29125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8154903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 em 1 linha com sub em 2 linh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to 4">
            <a:extLst>
              <a:ext uri="{FF2B5EF4-FFF2-40B4-BE49-F238E27FC236}">
                <a16:creationId xmlns:a16="http://schemas.microsoft.com/office/drawing/2014/main" id="{B7F47367-FFED-4ADF-9D6A-0A413534FEC0}"/>
              </a:ext>
            </a:extLst>
          </p:cNvPr>
          <p:cNvCxnSpPr/>
          <p:nvPr userDrawn="1"/>
        </p:nvCxnSpPr>
        <p:spPr>
          <a:xfrm>
            <a:off x="635083" y="1591894"/>
            <a:ext cx="1090278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ítulo 19"/>
          <p:cNvSpPr>
            <a:spLocks noGrp="1"/>
          </p:cNvSpPr>
          <p:nvPr>
            <p:ph type="title"/>
          </p:nvPr>
        </p:nvSpPr>
        <p:spPr>
          <a:xfrm>
            <a:off x="563213" y="510849"/>
            <a:ext cx="10975095" cy="533760"/>
          </a:xfrm>
          <a:prstGeom prst="rect">
            <a:avLst/>
          </a:prstGeom>
        </p:spPr>
        <p:txBody>
          <a:bodyPr lIns="63472" tIns="31736" rIns="63472" bIns="31736"/>
          <a:lstStyle>
            <a:lvl1pPr algn="l">
              <a:defRPr sz="2799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0"/>
          </p:nvPr>
        </p:nvSpPr>
        <p:spPr>
          <a:xfrm>
            <a:off x="563212" y="947795"/>
            <a:ext cx="10977507" cy="558799"/>
          </a:xfrm>
          <a:prstGeom prst="rect">
            <a:avLst/>
          </a:prstGeom>
        </p:spPr>
        <p:txBody>
          <a:bodyPr lIns="63472" tIns="31736" rIns="63472" bIns="31736"/>
          <a:lstStyle>
            <a:lvl1pPr marL="0" indent="0">
              <a:buNone/>
              <a:defRPr sz="170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09192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vmlDrawing" Target="../drawings/vmlDrawing1.v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theme" Target="../theme/theme1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76.xml"/><Relationship Id="rId7" Type="http://schemas.openxmlformats.org/officeDocument/2006/relationships/slideLayout" Target="../slideLayouts/slideLayout80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75.xml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11" Type="http://schemas.openxmlformats.org/officeDocument/2006/relationships/oleObject" Target="../embeddings/oleObject46.bin"/><Relationship Id="rId5" Type="http://schemas.openxmlformats.org/officeDocument/2006/relationships/slideLayout" Target="../slideLayouts/slideLayout78.xml"/><Relationship Id="rId10" Type="http://schemas.openxmlformats.org/officeDocument/2006/relationships/tags" Target="../tags/tag62.xml"/><Relationship Id="rId4" Type="http://schemas.openxmlformats.org/officeDocument/2006/relationships/slideLayout" Target="../slideLayouts/slideLayout77.xml"/><Relationship Id="rId9" Type="http://schemas.openxmlformats.org/officeDocument/2006/relationships/vmlDrawing" Target="../drawings/vmlDrawing46.v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oleObject" Target="../embeddings/oleObject52.bin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tags" Target="../tags/tag68.xml"/><Relationship Id="rId5" Type="http://schemas.openxmlformats.org/officeDocument/2006/relationships/slideLayout" Target="../slideLayouts/slideLayout85.xml"/><Relationship Id="rId10" Type="http://schemas.openxmlformats.org/officeDocument/2006/relationships/vmlDrawing" Target="../drawings/vmlDrawing52.vml"/><Relationship Id="rId4" Type="http://schemas.openxmlformats.org/officeDocument/2006/relationships/slideLayout" Target="../slideLayouts/slideLayout84.xml"/><Relationship Id="rId9" Type="http://schemas.openxmlformats.org/officeDocument/2006/relationships/theme" Target="../theme/theme11.xml"/><Relationship Id="rId14" Type="http://schemas.openxmlformats.org/officeDocument/2006/relationships/image" Target="../media/image2.pn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oleObject" Target="../embeddings/oleObject55.bin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tags" Target="../tags/tag72.xml"/><Relationship Id="rId5" Type="http://schemas.openxmlformats.org/officeDocument/2006/relationships/slideLayout" Target="../slideLayouts/slideLayout93.xml"/><Relationship Id="rId10" Type="http://schemas.openxmlformats.org/officeDocument/2006/relationships/vmlDrawing" Target="../drawings/vmlDrawing55.vml"/><Relationship Id="rId4" Type="http://schemas.openxmlformats.org/officeDocument/2006/relationships/slideLayout" Target="../slideLayouts/slideLayout92.xml"/><Relationship Id="rId9" Type="http://schemas.openxmlformats.org/officeDocument/2006/relationships/theme" Target="../theme/theme12.xml"/><Relationship Id="rId14" Type="http://schemas.openxmlformats.org/officeDocument/2006/relationships/image" Target="../media/image2.png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oleObject" Target="../embeddings/oleObject61.bin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tags" Target="../tags/tag7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vmlDrawing" Target="../drawings/vmlDrawing61.vml"/><Relationship Id="rId5" Type="http://schemas.openxmlformats.org/officeDocument/2006/relationships/slideLayout" Target="../slideLayouts/slideLayout101.xml"/><Relationship Id="rId15" Type="http://schemas.openxmlformats.org/officeDocument/2006/relationships/image" Target="../media/image2.png"/><Relationship Id="rId10" Type="http://schemas.openxmlformats.org/officeDocument/2006/relationships/theme" Target="../theme/theme13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image" Target="../media/image1.emf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theme" Target="../theme/theme14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112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oleObject" Target="../embeddings/oleObject66.bin"/><Relationship Id="rId5" Type="http://schemas.openxmlformats.org/officeDocument/2006/relationships/slideLayout" Target="../slideLayouts/slideLayout110.xml"/><Relationship Id="rId10" Type="http://schemas.openxmlformats.org/officeDocument/2006/relationships/tags" Target="../tags/tag85.xml"/><Relationship Id="rId4" Type="http://schemas.openxmlformats.org/officeDocument/2006/relationships/slideLayout" Target="../slideLayouts/slideLayout109.xml"/><Relationship Id="rId9" Type="http://schemas.openxmlformats.org/officeDocument/2006/relationships/vmlDrawing" Target="../drawings/vmlDrawing66.vml"/><Relationship Id="rId14" Type="http://schemas.openxmlformats.org/officeDocument/2006/relationships/image" Target="../media/image7.png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oleObject" Target="../embeddings/oleObject71.bin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tags" Target="../tags/tag90.xml"/><Relationship Id="rId5" Type="http://schemas.openxmlformats.org/officeDocument/2006/relationships/slideLayout" Target="../slideLayouts/slideLayout117.xml"/><Relationship Id="rId10" Type="http://schemas.openxmlformats.org/officeDocument/2006/relationships/vmlDrawing" Target="../drawings/vmlDrawing71.vml"/><Relationship Id="rId4" Type="http://schemas.openxmlformats.org/officeDocument/2006/relationships/slideLayout" Target="../slideLayouts/slideLayout116.xml"/><Relationship Id="rId9" Type="http://schemas.openxmlformats.org/officeDocument/2006/relationships/theme" Target="../theme/theme15.xml"/><Relationship Id="rId14" Type="http://schemas.openxmlformats.org/officeDocument/2006/relationships/image" Target="../media/image2.png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oleObject" Target="../embeddings/oleObject76.bin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tags" Target="../tags/tag95.xml"/><Relationship Id="rId5" Type="http://schemas.openxmlformats.org/officeDocument/2006/relationships/slideLayout" Target="../slideLayouts/slideLayout125.xml"/><Relationship Id="rId10" Type="http://schemas.openxmlformats.org/officeDocument/2006/relationships/vmlDrawing" Target="../drawings/vmlDrawing76.vml"/><Relationship Id="rId4" Type="http://schemas.openxmlformats.org/officeDocument/2006/relationships/slideLayout" Target="../slideLayouts/slideLayout124.xml"/><Relationship Id="rId9" Type="http://schemas.openxmlformats.org/officeDocument/2006/relationships/theme" Target="../theme/theme16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oleObject" Target="../embeddings/oleObject6.bin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ags" Target="../tags/tag7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vmlDrawing" Target="../drawings/vmlDrawing6.vml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2.png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oleObject" Target="../embeddings/oleObject9.bin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tags" Target="../tags/tag10.xml"/><Relationship Id="rId5" Type="http://schemas.openxmlformats.org/officeDocument/2006/relationships/slideLayout" Target="../slideLayouts/slideLayout21.xml"/><Relationship Id="rId10" Type="http://schemas.openxmlformats.org/officeDocument/2006/relationships/vmlDrawing" Target="../drawings/vmlDrawing9.vml"/><Relationship Id="rId4" Type="http://schemas.openxmlformats.org/officeDocument/2006/relationships/slideLayout" Target="../slideLayouts/slideLayout20.xml"/><Relationship Id="rId9" Type="http://schemas.openxmlformats.org/officeDocument/2006/relationships/theme" Target="../theme/theme3.xml"/><Relationship Id="rId1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5.emf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oleObject" Target="../embeddings/oleObject12.bin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tags" Target="../tags/tag13.xml"/><Relationship Id="rId5" Type="http://schemas.openxmlformats.org/officeDocument/2006/relationships/slideLayout" Target="../slideLayouts/slideLayout29.xml"/><Relationship Id="rId10" Type="http://schemas.openxmlformats.org/officeDocument/2006/relationships/vmlDrawing" Target="../drawings/vmlDrawing12.vml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4.xml"/><Relationship Id="rId1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oleObject" Target="../embeddings/oleObject18.bin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ags" Target="../tags/tag22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vmlDrawing" Target="../drawings/vmlDrawing18.vml"/><Relationship Id="rId5" Type="http://schemas.openxmlformats.org/officeDocument/2006/relationships/slideLayout" Target="../slideLayouts/slideLayout37.xml"/><Relationship Id="rId15" Type="http://schemas.openxmlformats.org/officeDocument/2006/relationships/image" Target="../media/image2.png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image" Target="../media/image1.emf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oleObject" Target="../embeddings/oleObject22.bin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tags" Target="../tags/tag27.xml"/><Relationship Id="rId2" Type="http://schemas.openxmlformats.org/officeDocument/2006/relationships/slideLayout" Target="../slideLayouts/slideLayout43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vmlDrawing" Target="../drawings/vmlDrawing22.vml"/><Relationship Id="rId5" Type="http://schemas.openxmlformats.org/officeDocument/2006/relationships/slideLayout" Target="../slideLayouts/slideLayout46.xml"/><Relationship Id="rId15" Type="http://schemas.openxmlformats.org/officeDocument/2006/relationships/image" Target="../media/image2.png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image" Target="../media/image1.emf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image" Target="../media/image5.emf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oleObject" Target="../embeddings/oleObject28.bin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tags" Target="../tags/tag35.xml"/><Relationship Id="rId5" Type="http://schemas.openxmlformats.org/officeDocument/2006/relationships/slideLayout" Target="../slideLayouts/slideLayout55.xml"/><Relationship Id="rId10" Type="http://schemas.openxmlformats.org/officeDocument/2006/relationships/vmlDrawing" Target="../drawings/vmlDrawing28.vml"/><Relationship Id="rId4" Type="http://schemas.openxmlformats.org/officeDocument/2006/relationships/slideLayout" Target="../slideLayouts/slideLayout54.xml"/><Relationship Id="rId9" Type="http://schemas.openxmlformats.org/officeDocument/2006/relationships/theme" Target="../theme/theme7.xml"/><Relationship Id="rId14" Type="http://schemas.openxmlformats.org/officeDocument/2006/relationships/image" Target="../media/image2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image" Target="../media/image5.emf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oleObject" Target="../embeddings/oleObject34.bin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tags" Target="../tags/tag44.xml"/><Relationship Id="rId5" Type="http://schemas.openxmlformats.org/officeDocument/2006/relationships/slideLayout" Target="../slideLayouts/slideLayout63.xml"/><Relationship Id="rId10" Type="http://schemas.openxmlformats.org/officeDocument/2006/relationships/vmlDrawing" Target="../drawings/vmlDrawing34.vml"/><Relationship Id="rId4" Type="http://schemas.openxmlformats.org/officeDocument/2006/relationships/slideLayout" Target="../slideLayouts/slideLayout62.xml"/><Relationship Id="rId9" Type="http://schemas.openxmlformats.org/officeDocument/2006/relationships/theme" Target="../theme/theme8.xml"/><Relationship Id="rId14" Type="http://schemas.openxmlformats.org/officeDocument/2006/relationships/image" Target="../media/image2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theme" Target="../theme/theme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image" Target="../media/image5.emf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oleObject" Target="../embeddings/oleObject40.bin"/><Relationship Id="rId5" Type="http://schemas.openxmlformats.org/officeDocument/2006/relationships/slideLayout" Target="../slideLayouts/slideLayout71.xml"/><Relationship Id="rId10" Type="http://schemas.openxmlformats.org/officeDocument/2006/relationships/tags" Target="../tags/tag53.xml"/><Relationship Id="rId4" Type="http://schemas.openxmlformats.org/officeDocument/2006/relationships/slideLayout" Target="../slideLayouts/slideLayout70.xml"/><Relationship Id="rId9" Type="http://schemas.openxmlformats.org/officeDocument/2006/relationships/vmlDrawing" Target="../drawings/vmlDrawing40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4229198211"/>
              </p:ext>
            </p:extLst>
          </p:nvPr>
        </p:nvGraphicFramePr>
        <p:xfrm>
          <a:off x="1104" y="1104"/>
          <a:ext cx="1101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61" name="think-cell Slide" r:id="rId11" imgW="270" imgH="270" progId="TCLayout.ActiveDocument.1">
                  <p:embed/>
                </p:oleObj>
              </mc:Choice>
              <mc:Fallback>
                <p:oleObj name="think-cell Slide" r:id="rId11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1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1339735" y="6531839"/>
            <a:ext cx="208344" cy="1281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33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33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/>
        </p:nvCxnSpPr>
        <p:spPr>
          <a:xfrm>
            <a:off x="634959" y="6206649"/>
            <a:ext cx="10903353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13"/>
          <a:srcRect l="82484" t="8715" r="5108" b="86656"/>
          <a:stretch/>
        </p:blipFill>
        <p:spPr>
          <a:xfrm>
            <a:off x="629408" y="6350820"/>
            <a:ext cx="1512686" cy="317541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9469336" y="193528"/>
            <a:ext cx="2097334" cy="17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5003" tIns="25003" rIns="25003" bIns="25003">
            <a:spAutoFit/>
          </a:bodyPr>
          <a:lstStyle/>
          <a:p>
            <a:pPr marL="0" marR="0" lvl="0" indent="0" algn="r" defTabSz="635051" rtl="0" eaLnBrk="1" fontAlgn="base" latinLnBrk="0" hangingPunct="1">
              <a:lnSpc>
                <a:spcPct val="110000"/>
              </a:lnSpc>
              <a:spcBef>
                <a:spcPts val="208"/>
              </a:spcBef>
              <a:spcAft>
                <a:spcPct val="0"/>
              </a:spcAft>
              <a:buClr>
                <a:srgbClr val="00446B"/>
              </a:buClr>
              <a:buSzTx/>
              <a:buFontTx/>
              <a:buNone/>
              <a:tabLst/>
              <a:defRPr/>
            </a:pPr>
            <a:r>
              <a:rPr kumimoji="0" lang="pt-BR" sz="764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 pitchFamily="34" charset="0"/>
              </a:rPr>
              <a:t>Highly confidencial and trade secret</a:t>
            </a:r>
          </a:p>
        </p:txBody>
      </p:sp>
    </p:spTree>
    <p:extLst>
      <p:ext uri="{BB962C8B-B14F-4D97-AF65-F5344CB8AC3E}">
        <p14:creationId xmlns:p14="http://schemas.microsoft.com/office/powerpoint/2010/main" val="3051367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19" r:id="rId1"/>
    <p:sldLayoutId id="2147484620" r:id="rId2"/>
    <p:sldLayoutId id="2147484621" r:id="rId3"/>
    <p:sldLayoutId id="2147484622" r:id="rId4"/>
    <p:sldLayoutId id="2147484623" r:id="rId5"/>
    <p:sldLayoutId id="2147484624" r:id="rId6"/>
    <p:sldLayoutId id="2147484625" r:id="rId7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5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966" algn="ctr" rtl="0" fontAlgn="base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</a:defRPr>
      </a:lvl6pPr>
      <a:lvl7pPr marL="1189930" algn="ctr" rtl="0" fontAlgn="base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</a:defRPr>
      </a:lvl7pPr>
      <a:lvl8pPr marL="1784895" algn="ctr" rtl="0" fontAlgn="base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</a:defRPr>
      </a:lvl8pPr>
      <a:lvl9pPr marL="2379861" algn="ctr" rtl="0" fontAlgn="base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</a:defRPr>
      </a:lvl9pPr>
    </p:titleStyle>
    <p:bodyStyle>
      <a:lvl1pPr marL="445891" indent="-445891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8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6359" indent="-37131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611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6830" indent="-29673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125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1875" indent="-29673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7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6927" indent="-29673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7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2310" indent="-297483" algn="l" defTabSz="1189930" rtl="0" eaLnBrk="1" latinLnBrk="0" hangingPunct="1">
        <a:spcBef>
          <a:spcPct val="20000"/>
        </a:spcBef>
        <a:buFont typeface="Arial" pitchFamily="34" charset="0"/>
        <a:buChar char="•"/>
        <a:defRPr sz="2570" kern="1200">
          <a:solidFill>
            <a:schemeClr val="tx1"/>
          </a:solidFill>
          <a:latin typeface="+mn-lt"/>
          <a:ea typeface="+mn-ea"/>
          <a:cs typeface="+mn-cs"/>
        </a:defRPr>
      </a:lvl6pPr>
      <a:lvl7pPr marL="3867271" indent="-297483" algn="l" defTabSz="1189930" rtl="0" eaLnBrk="1" latinLnBrk="0" hangingPunct="1">
        <a:spcBef>
          <a:spcPct val="20000"/>
        </a:spcBef>
        <a:buFont typeface="Arial" pitchFamily="34" charset="0"/>
        <a:buChar char="•"/>
        <a:defRPr sz="2570" kern="1200">
          <a:solidFill>
            <a:schemeClr val="tx1"/>
          </a:solidFill>
          <a:latin typeface="+mn-lt"/>
          <a:ea typeface="+mn-ea"/>
          <a:cs typeface="+mn-cs"/>
        </a:defRPr>
      </a:lvl7pPr>
      <a:lvl8pPr marL="4462237" indent="-297483" algn="l" defTabSz="1189930" rtl="0" eaLnBrk="1" latinLnBrk="0" hangingPunct="1">
        <a:spcBef>
          <a:spcPct val="20000"/>
        </a:spcBef>
        <a:buFont typeface="Arial" pitchFamily="34" charset="0"/>
        <a:buChar char="•"/>
        <a:defRPr sz="2570" kern="1200">
          <a:solidFill>
            <a:schemeClr val="tx1"/>
          </a:solidFill>
          <a:latin typeface="+mn-lt"/>
          <a:ea typeface="+mn-ea"/>
          <a:cs typeface="+mn-cs"/>
        </a:defRPr>
      </a:lvl8pPr>
      <a:lvl9pPr marL="5057202" indent="-297483" algn="l" defTabSz="1189930" rtl="0" eaLnBrk="1" latinLnBrk="0" hangingPunct="1">
        <a:spcBef>
          <a:spcPct val="20000"/>
        </a:spcBef>
        <a:buFont typeface="Arial" pitchFamily="34" charset="0"/>
        <a:buChar char="•"/>
        <a:defRPr sz="25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1pPr>
      <a:lvl2pPr marL="594966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2pPr>
      <a:lvl3pPr marL="1189930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3pPr>
      <a:lvl4pPr marL="1784895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4pPr>
      <a:lvl5pPr marL="2379861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5pPr>
      <a:lvl6pPr marL="2974823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6pPr>
      <a:lvl7pPr marL="3569790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7pPr>
      <a:lvl8pPr marL="4164758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8pPr>
      <a:lvl9pPr marL="4759722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0"/>
            </p:custDataLst>
          </p:nvPr>
        </p:nvGraphicFramePr>
        <p:xfrm>
          <a:off x="1104" y="1104"/>
          <a:ext cx="1101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157" name="think-cell Slide" r:id="rId11" imgW="270" imgH="270" progId="TCLayout.ActiveDocument.1">
                  <p:embed/>
                </p:oleObj>
              </mc:Choice>
              <mc:Fallback>
                <p:oleObj name="think-cell Slide" r:id="rId11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1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1339735" y="6531839"/>
            <a:ext cx="208344" cy="1281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33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33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/>
        </p:nvCxnSpPr>
        <p:spPr>
          <a:xfrm>
            <a:off x="634959" y="6206649"/>
            <a:ext cx="10903353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13"/>
          <a:srcRect l="82484" t="8715" r="5108" b="86656"/>
          <a:stretch/>
        </p:blipFill>
        <p:spPr>
          <a:xfrm>
            <a:off x="629408" y="6350820"/>
            <a:ext cx="1512686" cy="317541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9469336" y="193528"/>
            <a:ext cx="2097334" cy="17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5003" tIns="25003" rIns="25003" bIns="25003">
            <a:spAutoFit/>
          </a:bodyPr>
          <a:lstStyle/>
          <a:p>
            <a:pPr marL="0" marR="0" lvl="0" indent="0" algn="r" defTabSz="635051" rtl="0" eaLnBrk="1" fontAlgn="base" latinLnBrk="0" hangingPunct="1">
              <a:lnSpc>
                <a:spcPct val="110000"/>
              </a:lnSpc>
              <a:spcBef>
                <a:spcPts val="208"/>
              </a:spcBef>
              <a:spcAft>
                <a:spcPct val="0"/>
              </a:spcAft>
              <a:buClr>
                <a:srgbClr val="00446B"/>
              </a:buClr>
              <a:buSzTx/>
              <a:buFontTx/>
              <a:buNone/>
              <a:tabLst/>
              <a:defRPr/>
            </a:pPr>
            <a:r>
              <a:rPr kumimoji="0" lang="pt-BR" sz="764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 pitchFamily="34" charset="0"/>
              </a:rPr>
              <a:t>Highly confidencial and trade secret</a:t>
            </a:r>
          </a:p>
        </p:txBody>
      </p:sp>
    </p:spTree>
    <p:extLst>
      <p:ext uri="{BB962C8B-B14F-4D97-AF65-F5344CB8AC3E}">
        <p14:creationId xmlns:p14="http://schemas.microsoft.com/office/powerpoint/2010/main" val="3433226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01" r:id="rId1"/>
    <p:sldLayoutId id="2147484702" r:id="rId2"/>
    <p:sldLayoutId id="2147484703" r:id="rId3"/>
    <p:sldLayoutId id="2147484704" r:id="rId4"/>
    <p:sldLayoutId id="2147484705" r:id="rId5"/>
    <p:sldLayoutId id="2147484706" r:id="rId6"/>
    <p:sldLayoutId id="2147484707" r:id="rId7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5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966" algn="ctr" rtl="0" fontAlgn="base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</a:defRPr>
      </a:lvl6pPr>
      <a:lvl7pPr marL="1189930" algn="ctr" rtl="0" fontAlgn="base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</a:defRPr>
      </a:lvl7pPr>
      <a:lvl8pPr marL="1784895" algn="ctr" rtl="0" fontAlgn="base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</a:defRPr>
      </a:lvl8pPr>
      <a:lvl9pPr marL="2379861" algn="ctr" rtl="0" fontAlgn="base">
        <a:spcBef>
          <a:spcPct val="0"/>
        </a:spcBef>
        <a:spcAft>
          <a:spcPct val="0"/>
        </a:spcAft>
        <a:defRPr sz="5695">
          <a:solidFill>
            <a:schemeClr val="tx1"/>
          </a:solidFill>
          <a:latin typeface="Calibri" pitchFamily="34" charset="0"/>
        </a:defRPr>
      </a:lvl9pPr>
    </p:titleStyle>
    <p:bodyStyle>
      <a:lvl1pPr marL="445891" indent="-445891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8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6359" indent="-37131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611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6830" indent="-29673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125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1875" indent="-29673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7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6927" indent="-29673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7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2310" indent="-297483" algn="l" defTabSz="1189930" rtl="0" eaLnBrk="1" latinLnBrk="0" hangingPunct="1">
        <a:spcBef>
          <a:spcPct val="20000"/>
        </a:spcBef>
        <a:buFont typeface="Arial" pitchFamily="34" charset="0"/>
        <a:buChar char="•"/>
        <a:defRPr sz="2570" kern="1200">
          <a:solidFill>
            <a:schemeClr val="tx1"/>
          </a:solidFill>
          <a:latin typeface="+mn-lt"/>
          <a:ea typeface="+mn-ea"/>
          <a:cs typeface="+mn-cs"/>
        </a:defRPr>
      </a:lvl6pPr>
      <a:lvl7pPr marL="3867271" indent="-297483" algn="l" defTabSz="1189930" rtl="0" eaLnBrk="1" latinLnBrk="0" hangingPunct="1">
        <a:spcBef>
          <a:spcPct val="20000"/>
        </a:spcBef>
        <a:buFont typeface="Arial" pitchFamily="34" charset="0"/>
        <a:buChar char="•"/>
        <a:defRPr sz="2570" kern="1200">
          <a:solidFill>
            <a:schemeClr val="tx1"/>
          </a:solidFill>
          <a:latin typeface="+mn-lt"/>
          <a:ea typeface="+mn-ea"/>
          <a:cs typeface="+mn-cs"/>
        </a:defRPr>
      </a:lvl7pPr>
      <a:lvl8pPr marL="4462237" indent="-297483" algn="l" defTabSz="1189930" rtl="0" eaLnBrk="1" latinLnBrk="0" hangingPunct="1">
        <a:spcBef>
          <a:spcPct val="20000"/>
        </a:spcBef>
        <a:buFont typeface="Arial" pitchFamily="34" charset="0"/>
        <a:buChar char="•"/>
        <a:defRPr sz="2570" kern="1200">
          <a:solidFill>
            <a:schemeClr val="tx1"/>
          </a:solidFill>
          <a:latin typeface="+mn-lt"/>
          <a:ea typeface="+mn-ea"/>
          <a:cs typeface="+mn-cs"/>
        </a:defRPr>
      </a:lvl8pPr>
      <a:lvl9pPr marL="5057202" indent="-297483" algn="l" defTabSz="1189930" rtl="0" eaLnBrk="1" latinLnBrk="0" hangingPunct="1">
        <a:spcBef>
          <a:spcPct val="20000"/>
        </a:spcBef>
        <a:buFont typeface="Arial" pitchFamily="34" charset="0"/>
        <a:buChar char="•"/>
        <a:defRPr sz="25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1pPr>
      <a:lvl2pPr marL="594966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2pPr>
      <a:lvl3pPr marL="1189930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3pPr>
      <a:lvl4pPr marL="1784895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4pPr>
      <a:lvl5pPr marL="2379861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5pPr>
      <a:lvl6pPr marL="2974823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6pPr>
      <a:lvl7pPr marL="3569790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7pPr>
      <a:lvl8pPr marL="4164758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8pPr>
      <a:lvl9pPr marL="4759722" algn="l" defTabSz="1189930" rtl="0" eaLnBrk="1" latinLnBrk="0" hangingPunct="1">
        <a:defRPr sz="22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690075729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3301" name="think-cell Slide" r:id="rId12" imgW="270" imgH="270" progId="TCLayout.ActiveDocument.1">
                  <p:embed/>
                </p:oleObj>
              </mc:Choice>
              <mc:Fallback>
                <p:oleObj name="think-cell Slide" r:id="rId12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1339734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14"/>
          <a:srcRect l="82484" t="8715" r="5108" b="86656"/>
          <a:stretch/>
        </p:blipFill>
        <p:spPr>
          <a:xfrm>
            <a:off x="629406" y="6350818"/>
            <a:ext cx="1512685" cy="3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31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09" r:id="rId1"/>
    <p:sldLayoutId id="2147484710" r:id="rId2"/>
    <p:sldLayoutId id="2147484711" r:id="rId3"/>
    <p:sldLayoutId id="2147484712" r:id="rId4"/>
    <p:sldLayoutId id="2147484713" r:id="rId5"/>
    <p:sldLayoutId id="2147484714" r:id="rId6"/>
    <p:sldLayoutId id="2147484715" r:id="rId7"/>
    <p:sldLayoutId id="2147484716" r:id="rId8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61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225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3839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8452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627" indent="-44562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5787" indent="-3710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5950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06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53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0372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4980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59595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4208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61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225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3839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845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061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7677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229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0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779260098"/>
              </p:ext>
            </p:ext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374" name="think-cell Slide" r:id="rId12" imgW="270" imgH="270" progId="TCLayout.ActiveDocument.1">
                  <p:embed/>
                </p:oleObj>
              </mc:Choice>
              <mc:Fallback>
                <p:oleObj name="think-cell Slide" r:id="rId12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11339732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 noProof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noProof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 userDrawn="1"/>
        </p:nvCxnSpPr>
        <p:spPr>
          <a:xfrm>
            <a:off x="634955" y="6206649"/>
            <a:ext cx="1090335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 userDrawn="1"/>
        </p:nvPicPr>
        <p:blipFill rotWithShape="1">
          <a:blip r:embed="rId14"/>
          <a:srcRect l="82484" t="8715" r="5108" b="86656"/>
          <a:stretch/>
        </p:blipFill>
        <p:spPr>
          <a:xfrm>
            <a:off x="629404" y="6350818"/>
            <a:ext cx="1512685" cy="317540"/>
          </a:xfrm>
          <a:prstGeom prst="rect">
            <a:avLst/>
          </a:prstGeom>
        </p:spPr>
      </p:pic>
      <p:sp>
        <p:nvSpPr>
          <p:cNvPr id="19" name="Retângulo 18"/>
          <p:cNvSpPr/>
          <p:nvPr userDrawn="1"/>
        </p:nvSpPr>
        <p:spPr>
          <a:xfrm>
            <a:off x="9469336" y="193525"/>
            <a:ext cx="2097334" cy="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92" tIns="24992" rIns="24992" bIns="24992">
            <a:spAutoFit/>
          </a:bodyPr>
          <a:lstStyle/>
          <a:p>
            <a:pPr marL="0" marR="0" lvl="0" indent="0" algn="r" defTabSz="634832" rtl="0" eaLnBrk="1" fontAlgn="base" latinLnBrk="0" hangingPunct="1">
              <a:lnSpc>
                <a:spcPct val="110000"/>
              </a:lnSpc>
              <a:spcBef>
                <a:spcPts val="208"/>
              </a:spcBef>
              <a:spcAft>
                <a:spcPct val="0"/>
              </a:spcAft>
              <a:buClr>
                <a:srgbClr val="00446B"/>
              </a:buClr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 pitchFamily="34" charset="0"/>
              </a:rPr>
              <a:t>Highly confidential and trade secret</a:t>
            </a:r>
          </a:p>
        </p:txBody>
      </p:sp>
    </p:spTree>
    <p:extLst>
      <p:ext uri="{BB962C8B-B14F-4D97-AF65-F5344CB8AC3E}">
        <p14:creationId xmlns:p14="http://schemas.microsoft.com/office/powerpoint/2010/main" val="2425541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19" r:id="rId1"/>
    <p:sldLayoutId id="2147484720" r:id="rId2"/>
    <p:sldLayoutId id="2147484721" r:id="rId3"/>
    <p:sldLayoutId id="2147484722" r:id="rId4"/>
    <p:sldLayoutId id="2147484723" r:id="rId5"/>
    <p:sldLayoutId id="2147484724" r:id="rId6"/>
    <p:sldLayoutId id="2147484725" r:id="rId7"/>
    <p:sldLayoutId id="2147484726" r:id="rId8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989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977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4967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9956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909" indent="-44590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6399" indent="-37132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6889" indent="-29674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1961" indent="-29674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7034" indent="-29674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2439" indent="-297494" algn="l" defTabSz="1189977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7427" indent="-297494" algn="l" defTabSz="1189977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62416" indent="-297494" algn="l" defTabSz="1189977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7405" indent="-297494" algn="l" defTabSz="1189977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97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989" algn="l" defTabSz="118997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977" algn="l" defTabSz="118997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4967" algn="l" defTabSz="118997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9956" algn="l" defTabSz="118997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4944" algn="l" defTabSz="118997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9933" algn="l" defTabSz="118997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4923" algn="l" defTabSz="118997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9911" algn="l" defTabSz="118997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" hidden="1">
            <a:extLst>
              <a:ext uri="{FF2B5EF4-FFF2-40B4-BE49-F238E27FC236}">
                <a16:creationId xmlns:a16="http://schemas.microsoft.com/office/drawing/2014/main" id="{EBCADF13-D3C2-45F0-B5DE-B43E467B610E}"/>
              </a:ext>
            </a:extLst>
          </p:cNvPr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1447637870"/>
              </p:ext>
            </p:extLst>
          </p:nvPr>
        </p:nvGraphicFramePr>
        <p:xfrm>
          <a:off x="1588" y="1588"/>
          <a:ext cx="0" cy="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2517" name="think-cell Slide" r:id="rId13" imgW="270" imgH="270" progId="TCLayout.ActiveDocument.1">
                  <p:embed/>
                </p:oleObj>
              </mc:Choice>
              <mc:Fallback>
                <p:oleObj name="think-cell Slide" r:id="rId13" imgW="270" imgH="270" progId="TCLayout.ActiveDocument.1">
                  <p:embed/>
                  <p:pic>
                    <p:nvPicPr>
                      <p:cNvPr id="1026" name="Object 1" hidden="1">
                        <a:extLst>
                          <a:ext uri="{FF2B5EF4-FFF2-40B4-BE49-F238E27FC236}">
                            <a16:creationId xmlns:a16="http://schemas.microsoft.com/office/drawing/2014/main" id="{EBCADF13-D3C2-45F0-B5DE-B43E467B61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0" cy="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>
            <a:extLst>
              <a:ext uri="{FF2B5EF4-FFF2-40B4-BE49-F238E27FC236}">
                <a16:creationId xmlns:a16="http://schemas.microsoft.com/office/drawing/2014/main" id="{C6736626-EC3F-4CA5-877C-CFF57A3894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39402" y="6537400"/>
            <a:ext cx="207990" cy="122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BA9BCFB8-A4FA-4DB8-AAB1-F94DA7746163}" type="slidenum">
              <a:rPr lang="en-US" sz="800" b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DA580CA3-CDAA-4E39-9F6C-F625D47B8981}"/>
              </a:ext>
            </a:extLst>
          </p:cNvPr>
          <p:cNvCxnSpPr/>
          <p:nvPr/>
        </p:nvCxnSpPr>
        <p:spPr>
          <a:xfrm>
            <a:off x="635083" y="6207276"/>
            <a:ext cx="1090278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Imagem 11">
            <a:extLst>
              <a:ext uri="{FF2B5EF4-FFF2-40B4-BE49-F238E27FC236}">
                <a16:creationId xmlns:a16="http://schemas.microsoft.com/office/drawing/2014/main" id="{1A3E91A5-F7B8-49F2-8071-CBF3D3DBF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84" t="8714" r="5109" b="86656"/>
          <a:stretch>
            <a:fillRect/>
          </a:stretch>
        </p:blipFill>
        <p:spPr bwMode="auto">
          <a:xfrm>
            <a:off x="9550057" y="6350118"/>
            <a:ext cx="1513084" cy="31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tângulo 5">
            <a:extLst>
              <a:ext uri="{FF2B5EF4-FFF2-40B4-BE49-F238E27FC236}">
                <a16:creationId xmlns:a16="http://schemas.microsoft.com/office/drawing/2014/main" id="{3BAA4DDE-6F28-48E2-B595-5D2ED3CA99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5165" y="193630"/>
            <a:ext cx="2521278" cy="185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4992" tIns="24992" rIns="24992" bIns="24992">
            <a:spAutoFit/>
          </a:bodyPr>
          <a:lstStyle>
            <a:lvl1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1pPr>
            <a:lvl2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2pPr>
            <a:lvl3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3pPr>
            <a:lvl4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4pPr>
            <a:lvl5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5pPr>
            <a:lvl6pPr marL="2182813" defTabSz="633413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6pPr>
            <a:lvl7pPr marL="2640013" defTabSz="633413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7pPr>
            <a:lvl8pPr marL="3097213" defTabSz="633413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8pPr>
            <a:lvl9pPr marL="3554413" defTabSz="633413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lnSpc>
                <a:spcPct val="110000"/>
              </a:lnSpc>
              <a:spcBef>
                <a:spcPts val="213"/>
              </a:spcBef>
              <a:buClr>
                <a:srgbClr val="00446B"/>
              </a:buClr>
              <a:defRPr/>
            </a:pPr>
            <a:r>
              <a:rPr lang="en-US" altLang="pt-BR" sz="800" b="0">
                <a:solidFill>
                  <a:srgbClr val="404040"/>
                </a:solidFill>
                <a:latin typeface="Calibri" panose="020F0502020204030204" pitchFamily="34" charset="0"/>
              </a:rPr>
              <a:t>STRICTLY CONFIDENTIAL &amp; TRADE SECRET</a:t>
            </a:r>
          </a:p>
        </p:txBody>
      </p:sp>
    </p:spTree>
    <p:extLst>
      <p:ext uri="{BB962C8B-B14F-4D97-AF65-F5344CB8AC3E}">
        <p14:creationId xmlns:p14="http://schemas.microsoft.com/office/powerpoint/2010/main" val="481549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28" r:id="rId1"/>
    <p:sldLayoutId id="2147484729" r:id="rId2"/>
    <p:sldLayoutId id="2147484730" r:id="rId3"/>
    <p:sldLayoutId id="2147484731" r:id="rId4"/>
    <p:sldLayoutId id="2147484732" r:id="rId5"/>
    <p:sldLayoutId id="2147484733" r:id="rId6"/>
    <p:sldLayoutId id="2147484734" r:id="rId7"/>
    <p:sldLayoutId id="2147484735" r:id="rId8"/>
    <p:sldLayoutId id="2147484736" r:id="rId9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Georgia" panose="02040502050405020303" pitchFamily="18" charset="0"/>
          <a:ea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Georgia" panose="02040502050405020303" pitchFamily="18" charset="0"/>
          <a:ea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Georgia" panose="02040502050405020303" pitchFamily="18" charset="0"/>
          <a:ea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Georgia" panose="02040502050405020303" pitchFamily="18" charset="0"/>
          <a:ea typeface="MS PGothic" panose="020B0600070205080204" pitchFamily="34" charset="-128"/>
        </a:defRPr>
      </a:lvl5pPr>
      <a:lvl6pPr marL="59476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52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428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904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4411" indent="-444411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965007" indent="-36981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485603" indent="-29521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2080797" indent="-29521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675990" indent="-29521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3271185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5941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60702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5463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76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52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428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9043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799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8562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3325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8084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0"/>
            </p:custData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7987" name="think-cell Slide" r:id="rId11" imgW="270" imgH="270" progId="TCLayout.ActiveDocument.1">
                  <p:embed/>
                </p:oleObj>
              </mc:Choice>
              <mc:Fallback>
                <p:oleObj name="think-cell Slide" r:id="rId11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1339734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/>
        </p:nvCxnSpPr>
        <p:spPr>
          <a:xfrm>
            <a:off x="634955" y="6206649"/>
            <a:ext cx="1090335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13"/>
          <a:srcRect l="82484" t="8715" r="5108" b="86656"/>
          <a:stretch/>
        </p:blipFill>
        <p:spPr>
          <a:xfrm>
            <a:off x="629407" y="6350818"/>
            <a:ext cx="1512685" cy="31754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9469336" y="193525"/>
            <a:ext cx="2097334" cy="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92" tIns="24992" rIns="24992" bIns="24992">
            <a:spAutoFit/>
          </a:bodyPr>
          <a:lstStyle/>
          <a:p>
            <a:pPr marL="0" marR="0" lvl="0" indent="0" algn="r" defTabSz="634832" rtl="0" eaLnBrk="1" fontAlgn="base" latinLnBrk="0" hangingPunct="1">
              <a:lnSpc>
                <a:spcPct val="110000"/>
              </a:lnSpc>
              <a:spcBef>
                <a:spcPts val="208"/>
              </a:spcBef>
              <a:spcAft>
                <a:spcPct val="0"/>
              </a:spcAft>
              <a:buClr>
                <a:srgbClr val="00446B"/>
              </a:buClr>
              <a:buSzTx/>
              <a:buFontTx/>
              <a:buNone/>
              <a:tabLst/>
              <a:defRPr/>
            </a:pP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 pitchFamily="34" charset="0"/>
              </a:rPr>
              <a:t>Highly confidencial and trade secret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FFE4A6D-291E-484E-9B13-66DF9FDA4106}"/>
              </a:ext>
            </a:extLst>
          </p:cNvPr>
          <p:cNvGrpSpPr/>
          <p:nvPr userDrawn="1"/>
        </p:nvGrpSpPr>
        <p:grpSpPr>
          <a:xfrm>
            <a:off x="-966612" y="1690429"/>
            <a:ext cx="883448" cy="3477144"/>
            <a:chOff x="-1293289" y="1115219"/>
            <a:chExt cx="1293289" cy="462915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65274C9-77BC-4A63-AEDD-3751250B767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/>
            <a:srcRect l="3429" r="90318"/>
            <a:stretch/>
          </p:blipFill>
          <p:spPr>
            <a:xfrm>
              <a:off x="-1293289" y="1115219"/>
              <a:ext cx="434182" cy="46291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E2F2D66-4AA6-4FF4-8F97-F506EBE8047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/>
            <a:srcRect l="26062" r="67685"/>
            <a:stretch/>
          </p:blipFill>
          <p:spPr>
            <a:xfrm>
              <a:off x="-869276" y="1115219"/>
              <a:ext cx="434182" cy="462915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35D9FA9-87E5-4468-88EA-05F247F4E0F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/>
            <a:srcRect l="48835" r="44912"/>
            <a:stretch/>
          </p:blipFill>
          <p:spPr>
            <a:xfrm>
              <a:off x="-434182" y="1115219"/>
              <a:ext cx="434182" cy="4629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12850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39" r:id="rId1"/>
    <p:sldLayoutId id="2147484740" r:id="rId2"/>
    <p:sldLayoutId id="2147484741" r:id="rId3"/>
    <p:sldLayoutId id="2147484742" r:id="rId4"/>
    <p:sldLayoutId id="2147484743" r:id="rId5"/>
    <p:sldLayoutId id="2147484744" r:id="rId6"/>
    <p:sldLayoutId id="2147484745" r:id="rId7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76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52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428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904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737" indent="-44573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6027" indent="-37118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6319" indent="-29663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1159" indent="-29663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6007" indent="-29663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1185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5941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60702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5463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76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52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428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9043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799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8562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3325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8084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816716219"/>
              </p:ext>
            </p:ext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188" name="think-cell Slide" r:id="rId12" imgW="270" imgH="270" progId="TCLayout.ActiveDocument.1">
                  <p:embed/>
                </p:oleObj>
              </mc:Choice>
              <mc:Fallback>
                <p:oleObj name="think-cell Slide" r:id="rId12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1339734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/>
        </p:nvCxnSpPr>
        <p:spPr>
          <a:xfrm>
            <a:off x="634955" y="6206649"/>
            <a:ext cx="1090335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14"/>
          <a:srcRect l="82484" t="8715" r="5108" b="86656"/>
          <a:stretch/>
        </p:blipFill>
        <p:spPr>
          <a:xfrm>
            <a:off x="629407" y="6350818"/>
            <a:ext cx="1512685" cy="31754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9469336" y="193525"/>
            <a:ext cx="2097334" cy="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92" tIns="24992" rIns="24992" bIns="24992">
            <a:spAutoFit/>
          </a:bodyPr>
          <a:lstStyle/>
          <a:p>
            <a:pPr marL="0" marR="0" lvl="0" indent="0" algn="r" defTabSz="634832" rtl="0" eaLnBrk="1" fontAlgn="base" latinLnBrk="0" hangingPunct="1">
              <a:lnSpc>
                <a:spcPct val="110000"/>
              </a:lnSpc>
              <a:spcBef>
                <a:spcPts val="208"/>
              </a:spcBef>
              <a:spcAft>
                <a:spcPct val="0"/>
              </a:spcAft>
              <a:buClr>
                <a:srgbClr val="00446B"/>
              </a:buClr>
              <a:buSzTx/>
              <a:buFontTx/>
              <a:buNone/>
              <a:tabLst/>
              <a:defRPr/>
            </a:pP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 pitchFamily="34" charset="0"/>
              </a:rPr>
              <a:t>Highly confidencial and trade secret</a:t>
            </a:r>
          </a:p>
        </p:txBody>
      </p:sp>
    </p:spTree>
    <p:extLst>
      <p:ext uri="{BB962C8B-B14F-4D97-AF65-F5344CB8AC3E}">
        <p14:creationId xmlns:p14="http://schemas.microsoft.com/office/powerpoint/2010/main" val="292945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7" r:id="rId1"/>
    <p:sldLayoutId id="2147484748" r:id="rId2"/>
    <p:sldLayoutId id="2147484749" r:id="rId3"/>
    <p:sldLayoutId id="2147484750" r:id="rId4"/>
    <p:sldLayoutId id="2147484751" r:id="rId5"/>
    <p:sldLayoutId id="2147484752" r:id="rId6"/>
    <p:sldLayoutId id="2147484753" r:id="rId7"/>
    <p:sldLayoutId id="2147484754" r:id="rId8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76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52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428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904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737" indent="-44573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6027" indent="-37118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6319" indent="-29663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1159" indent="-29663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6007" indent="-29663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1185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5941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60702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5463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76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52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428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9043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799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8562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3325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8084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3810815466"/>
              </p:ext>
            </p:extLst>
          </p:nvPr>
        </p:nvGraphicFramePr>
        <p:xfrm>
          <a:off x="1103" y="1104"/>
          <a:ext cx="1102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7308" name="think-cell Slide" r:id="rId12" imgW="270" imgH="270" progId="TCLayout.ActiveDocument.1">
                  <p:embed/>
                </p:oleObj>
              </mc:Choice>
              <mc:Fallback>
                <p:oleObj name="think-cell Slide" r:id="rId12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03" y="1104"/>
                        <a:ext cx="1102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1339734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/>
        </p:nvCxnSpPr>
        <p:spPr>
          <a:xfrm>
            <a:off x="634955" y="6206649"/>
            <a:ext cx="1090335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14"/>
          <a:srcRect l="82484" t="8715" r="5108" b="86656"/>
          <a:stretch/>
        </p:blipFill>
        <p:spPr>
          <a:xfrm>
            <a:off x="629407" y="6350818"/>
            <a:ext cx="1512685" cy="31754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9469336" y="193525"/>
            <a:ext cx="2097334" cy="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92" tIns="24992" rIns="24992" bIns="24992">
            <a:spAutoFit/>
          </a:bodyPr>
          <a:lstStyle/>
          <a:p>
            <a:pPr marL="0" marR="0" lvl="0" indent="0" algn="r" defTabSz="634832" rtl="0" eaLnBrk="1" fontAlgn="base" latinLnBrk="0" hangingPunct="1">
              <a:lnSpc>
                <a:spcPct val="110000"/>
              </a:lnSpc>
              <a:spcBef>
                <a:spcPts val="208"/>
              </a:spcBef>
              <a:spcAft>
                <a:spcPct val="0"/>
              </a:spcAft>
              <a:buClr>
                <a:srgbClr val="00446B"/>
              </a:buClr>
              <a:buSzTx/>
              <a:buFontTx/>
              <a:buNone/>
              <a:tabLst/>
              <a:defRPr/>
            </a:pP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 pitchFamily="34" charset="0"/>
              </a:rPr>
              <a:t>Highly confidencial and trade secret</a:t>
            </a:r>
          </a:p>
        </p:txBody>
      </p:sp>
    </p:spTree>
    <p:extLst>
      <p:ext uri="{BB962C8B-B14F-4D97-AF65-F5344CB8AC3E}">
        <p14:creationId xmlns:p14="http://schemas.microsoft.com/office/powerpoint/2010/main" val="2412407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56" r:id="rId1"/>
    <p:sldLayoutId id="2147484757" r:id="rId2"/>
    <p:sldLayoutId id="2147484758" r:id="rId3"/>
    <p:sldLayoutId id="2147484759" r:id="rId4"/>
    <p:sldLayoutId id="2147484760" r:id="rId5"/>
    <p:sldLayoutId id="2147484761" r:id="rId6"/>
    <p:sldLayoutId id="2147484762" r:id="rId7"/>
    <p:sldLayoutId id="2147484763" r:id="rId8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76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52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428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904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737" indent="-44573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6027" indent="-37118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6319" indent="-29663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1159" indent="-29663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6007" indent="-29663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1185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5941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60702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5463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76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52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428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9043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799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8562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3325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8084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3863676745"/>
              </p:ext>
            </p:extLst>
          </p:nvPr>
        </p:nvGraphicFramePr>
        <p:xfrm>
          <a:off x="1105" y="1104"/>
          <a:ext cx="1103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0463" name="think-cell Slide" r:id="rId13" imgW="270" imgH="270" progId="TCLayout.ActiveDocument.1">
                  <p:embed/>
                </p:oleObj>
              </mc:Choice>
              <mc:Fallback>
                <p:oleObj name="think-cell Slide" r:id="rId1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105" y="1104"/>
                        <a:ext cx="1103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1339735" y="6536900"/>
            <a:ext cx="208344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/>
        </p:nvCxnSpPr>
        <p:spPr>
          <a:xfrm>
            <a:off x="634958" y="6206649"/>
            <a:ext cx="10903351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15"/>
          <a:srcRect l="82484" t="8715" r="5108" b="86656"/>
          <a:stretch/>
        </p:blipFill>
        <p:spPr>
          <a:xfrm>
            <a:off x="629408" y="6350818"/>
            <a:ext cx="1512686" cy="3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82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27" r:id="rId1"/>
    <p:sldLayoutId id="2147484628" r:id="rId2"/>
    <p:sldLayoutId id="2147484629" r:id="rId3"/>
    <p:sldLayoutId id="2147484630" r:id="rId4"/>
    <p:sldLayoutId id="2147484631" r:id="rId5"/>
    <p:sldLayoutId id="2147484632" r:id="rId6"/>
    <p:sldLayoutId id="2147484633" r:id="rId7"/>
    <p:sldLayoutId id="2147484634" r:id="rId8"/>
    <p:sldLayoutId id="2147484635" r:id="rId9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7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732" algn="ctr" rtl="0" fontAlgn="base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</a:defRPr>
      </a:lvl6pPr>
      <a:lvl7pPr marL="1189463" algn="ctr" rtl="0" fontAlgn="base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</a:defRPr>
      </a:lvl7pPr>
      <a:lvl8pPr marL="1784196" algn="ctr" rtl="0" fontAlgn="base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</a:defRPr>
      </a:lvl8pPr>
      <a:lvl9pPr marL="2378928" algn="ctr" rtl="0" fontAlgn="base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</a:defRPr>
      </a:lvl9pPr>
    </p:titleStyle>
    <p:bodyStyle>
      <a:lvl1pPr marL="445716" indent="-44571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1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5980" indent="-37116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6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6247" indent="-29661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1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1058" indent="-29661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5877" indent="-29661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1026" indent="-297366" algn="l" defTabSz="1189463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65753" indent="-297366" algn="l" defTabSz="1189463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60487" indent="-297366" algn="l" defTabSz="1189463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55219" indent="-297366" algn="l" defTabSz="1189463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732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463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4196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8928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656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8391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3125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7855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74348249"/>
              </p:ext>
            </p:extLst>
          </p:nvPr>
        </p:nvGraphicFramePr>
        <p:xfrm>
          <a:off x="1104" y="1104"/>
          <a:ext cx="1103" cy="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916" name="think-cell Slide" r:id="rId12" imgW="270" imgH="270" progId="TCLayout.ActiveDocument.1">
                  <p:embed/>
                </p:oleObj>
              </mc:Choice>
              <mc:Fallback>
                <p:oleObj name="think-cell Slide" r:id="rId12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04" y="1104"/>
                        <a:ext cx="1103" cy="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1339734" y="6536900"/>
            <a:ext cx="208344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/>
        </p:nvCxnSpPr>
        <p:spPr>
          <a:xfrm>
            <a:off x="634958" y="6206649"/>
            <a:ext cx="10903351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14"/>
          <a:srcRect l="82484" t="8715" r="5108" b="86656"/>
          <a:stretch/>
        </p:blipFill>
        <p:spPr>
          <a:xfrm>
            <a:off x="629406" y="6350818"/>
            <a:ext cx="1512686" cy="3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065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37" r:id="rId1"/>
    <p:sldLayoutId id="2147484638" r:id="rId2"/>
    <p:sldLayoutId id="2147484639" r:id="rId3"/>
    <p:sldLayoutId id="2147484640" r:id="rId4"/>
    <p:sldLayoutId id="2147484641" r:id="rId5"/>
    <p:sldLayoutId id="2147484642" r:id="rId6"/>
    <p:sldLayoutId id="2147484643" r:id="rId7"/>
    <p:sldLayoutId id="2147484644" r:id="rId8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7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732" algn="ctr" rtl="0" fontAlgn="base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</a:defRPr>
      </a:lvl6pPr>
      <a:lvl7pPr marL="1189463" algn="ctr" rtl="0" fontAlgn="base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</a:defRPr>
      </a:lvl7pPr>
      <a:lvl8pPr marL="1784196" algn="ctr" rtl="0" fontAlgn="base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</a:defRPr>
      </a:lvl8pPr>
      <a:lvl9pPr marL="2378928" algn="ctr" rtl="0" fontAlgn="base">
        <a:spcBef>
          <a:spcPct val="0"/>
        </a:spcBef>
        <a:spcAft>
          <a:spcPct val="0"/>
        </a:spcAft>
        <a:defRPr sz="5700">
          <a:solidFill>
            <a:schemeClr val="tx1"/>
          </a:solidFill>
          <a:latin typeface="Calibri" pitchFamily="34" charset="0"/>
        </a:defRPr>
      </a:lvl9pPr>
    </p:titleStyle>
    <p:bodyStyle>
      <a:lvl1pPr marL="445716" indent="-44571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1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5980" indent="-37116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6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6247" indent="-29661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1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1058" indent="-29661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5877" indent="-29661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1026" indent="-297366" algn="l" defTabSz="1189463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65753" indent="-297366" algn="l" defTabSz="1189463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60487" indent="-297366" algn="l" defTabSz="1189463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55219" indent="-297366" algn="l" defTabSz="1189463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732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463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4196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8928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656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8391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3125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7855" algn="l" defTabSz="118946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3704469858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914" name="think-cell Slide" r:id="rId12" imgW="421" imgH="423" progId="TCLayout.ActiveDocument.1">
                  <p:embed/>
                </p:oleObj>
              </mc:Choice>
              <mc:Fallback>
                <p:oleObj name="think-cell Slide" r:id="rId12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11339734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 userDrawn="1"/>
        </p:nvCxnSpPr>
        <p:spPr>
          <a:xfrm>
            <a:off x="634957" y="6206649"/>
            <a:ext cx="1090335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 userDrawn="1"/>
        </p:nvPicPr>
        <p:blipFill rotWithShape="1">
          <a:blip r:embed="rId14"/>
          <a:srcRect l="82484" t="8715" r="5108" b="86656"/>
          <a:stretch/>
        </p:blipFill>
        <p:spPr>
          <a:xfrm>
            <a:off x="629406" y="6350818"/>
            <a:ext cx="1512685" cy="3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962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46" r:id="rId1"/>
    <p:sldLayoutId id="2147484647" r:id="rId2"/>
    <p:sldLayoutId id="2147484648" r:id="rId3"/>
    <p:sldLayoutId id="2147484649" r:id="rId4"/>
    <p:sldLayoutId id="2147484650" r:id="rId5"/>
    <p:sldLayoutId id="2147484651" r:id="rId6"/>
    <p:sldLayoutId id="2147484652" r:id="rId7"/>
    <p:sldLayoutId id="2147484653" r:id="rId8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61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225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3839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8452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627" indent="-44562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5787" indent="-3710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5950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06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53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0372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4980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59595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4208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61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225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3839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845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061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7677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229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0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1013850352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562" name="think-cell Slide" r:id="rId13" imgW="270" imgH="270" progId="TCLayout.ActiveDocument.1">
                  <p:embed/>
                </p:oleObj>
              </mc:Choice>
              <mc:Fallback>
                <p:oleObj name="think-cell Slide" r:id="rId1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1339734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15"/>
          <a:srcRect l="82484" t="8715" r="5108" b="86656"/>
          <a:stretch/>
        </p:blipFill>
        <p:spPr>
          <a:xfrm>
            <a:off x="629406" y="6350818"/>
            <a:ext cx="1512685" cy="3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35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55" r:id="rId1"/>
    <p:sldLayoutId id="2147484656" r:id="rId2"/>
    <p:sldLayoutId id="2147484657" r:id="rId3"/>
    <p:sldLayoutId id="2147484658" r:id="rId4"/>
    <p:sldLayoutId id="2147484659" r:id="rId5"/>
    <p:sldLayoutId id="2147484660" r:id="rId6"/>
    <p:sldLayoutId id="2147484661" r:id="rId7"/>
    <p:sldLayoutId id="2147484662" r:id="rId8"/>
    <p:sldLayoutId id="2147484663" r:id="rId9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61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225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3839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8452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627" indent="-44562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5787" indent="-3710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5950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06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53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0372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4980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59595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4208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61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225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3839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845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061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7677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229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0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1" hidden="1">
            <a:extLst>
              <a:ext uri="{FF2B5EF4-FFF2-40B4-BE49-F238E27FC236}">
                <a16:creationId xmlns:a16="http://schemas.microsoft.com/office/drawing/2014/main" id="{EBCADF13-D3C2-45F0-B5DE-B43E467B610E}"/>
              </a:ext>
            </a:extLst>
          </p:cNvPr>
          <p:cNvGraphicFramePr>
            <a:graphicFrameLocks noChangeAspect="1"/>
          </p:cNvGraphicFramePr>
          <p:nvPr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87928558"/>
              </p:ext>
            </p:extLst>
          </p:nvPr>
        </p:nvGraphicFramePr>
        <p:xfrm>
          <a:off x="1588" y="1588"/>
          <a:ext cx="0" cy="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2162" name="think-cell Slide" r:id="rId13" imgW="270" imgH="270" progId="TCLayout.ActiveDocument.1">
                  <p:embed/>
                </p:oleObj>
              </mc:Choice>
              <mc:Fallback>
                <p:oleObj name="think-cell Slide" r:id="rId13" imgW="270" imgH="270" progId="TCLayout.ActiveDocument.1">
                  <p:embed/>
                  <p:pic>
                    <p:nvPicPr>
                      <p:cNvPr id="1026" name="Object 1" hidden="1">
                        <a:extLst>
                          <a:ext uri="{FF2B5EF4-FFF2-40B4-BE49-F238E27FC236}">
                            <a16:creationId xmlns:a16="http://schemas.microsoft.com/office/drawing/2014/main" id="{EBCADF13-D3C2-45F0-B5DE-B43E467B61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0" cy="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>
            <a:extLst>
              <a:ext uri="{FF2B5EF4-FFF2-40B4-BE49-F238E27FC236}">
                <a16:creationId xmlns:a16="http://schemas.microsoft.com/office/drawing/2014/main" id="{C6736626-EC3F-4CA5-877C-CFF57A3894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39402" y="6537400"/>
            <a:ext cx="207990" cy="122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BA9BCFB8-A4FA-4DB8-AAB1-F94DA7746163}" type="slidenum">
              <a:rPr lang="en-US" sz="800" b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DA580CA3-CDAA-4E39-9F6C-F625D47B8981}"/>
              </a:ext>
            </a:extLst>
          </p:cNvPr>
          <p:cNvCxnSpPr/>
          <p:nvPr/>
        </p:nvCxnSpPr>
        <p:spPr>
          <a:xfrm>
            <a:off x="635083" y="6207276"/>
            <a:ext cx="1090278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Imagem 11">
            <a:extLst>
              <a:ext uri="{FF2B5EF4-FFF2-40B4-BE49-F238E27FC236}">
                <a16:creationId xmlns:a16="http://schemas.microsoft.com/office/drawing/2014/main" id="{1A3E91A5-F7B8-49F2-8071-CBF3D3DBF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84" t="8714" r="5109" b="86656"/>
          <a:stretch>
            <a:fillRect/>
          </a:stretch>
        </p:blipFill>
        <p:spPr bwMode="auto">
          <a:xfrm>
            <a:off x="9550057" y="6350118"/>
            <a:ext cx="1513084" cy="31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tângulo 5">
            <a:extLst>
              <a:ext uri="{FF2B5EF4-FFF2-40B4-BE49-F238E27FC236}">
                <a16:creationId xmlns:a16="http://schemas.microsoft.com/office/drawing/2014/main" id="{3BAA4DDE-6F28-48E2-B595-5D2ED3CA99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5165" y="193630"/>
            <a:ext cx="2521278" cy="185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4992" tIns="24992" rIns="24992" bIns="24992">
            <a:spAutoFit/>
          </a:bodyPr>
          <a:lstStyle>
            <a:lvl1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1pPr>
            <a:lvl2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2pPr>
            <a:lvl3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3pPr>
            <a:lvl4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4pPr>
            <a:lvl5pPr defTabSz="633413"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5pPr>
            <a:lvl6pPr marL="2182813" defTabSz="633413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6pPr>
            <a:lvl7pPr marL="2640013" defTabSz="633413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7pPr>
            <a:lvl8pPr marL="3097213" defTabSz="633413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8pPr>
            <a:lvl9pPr marL="3554413" defTabSz="633413" eaLnBrk="0" fontAlgn="base" hangingPunct="0">
              <a:spcBef>
                <a:spcPct val="0"/>
              </a:spcBef>
              <a:spcAft>
                <a:spcPct val="0"/>
              </a:spcAft>
              <a:defRPr sz="700" b="1">
                <a:solidFill>
                  <a:schemeClr val="tx1"/>
                </a:solidFill>
                <a:latin typeface="Century Gothic" panose="020B0502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lnSpc>
                <a:spcPct val="110000"/>
              </a:lnSpc>
              <a:spcBef>
                <a:spcPts val="213"/>
              </a:spcBef>
              <a:buClr>
                <a:srgbClr val="00446B"/>
              </a:buClr>
              <a:defRPr/>
            </a:pPr>
            <a:r>
              <a:rPr lang="en-US" altLang="pt-BR" sz="800" b="0">
                <a:solidFill>
                  <a:srgbClr val="404040"/>
                </a:solidFill>
                <a:latin typeface="Calibri" panose="020F0502020204030204" pitchFamily="34" charset="0"/>
              </a:rPr>
              <a:t>STRICTLY CONFIDENTIAL &amp; TRADE SECRET</a:t>
            </a:r>
          </a:p>
        </p:txBody>
      </p:sp>
    </p:spTree>
    <p:extLst>
      <p:ext uri="{BB962C8B-B14F-4D97-AF65-F5344CB8AC3E}">
        <p14:creationId xmlns:p14="http://schemas.microsoft.com/office/powerpoint/2010/main" val="3823957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5" r:id="rId1"/>
    <p:sldLayoutId id="2147484666" r:id="rId2"/>
    <p:sldLayoutId id="2147484667" r:id="rId3"/>
    <p:sldLayoutId id="2147484668" r:id="rId4"/>
    <p:sldLayoutId id="2147484669" r:id="rId5"/>
    <p:sldLayoutId id="2147484670" r:id="rId6"/>
    <p:sldLayoutId id="2147484671" r:id="rId7"/>
    <p:sldLayoutId id="2147484672" r:id="rId8"/>
    <p:sldLayoutId id="2147484673" r:id="rId9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Georgia" panose="02040502050405020303" pitchFamily="18" charset="0"/>
          <a:ea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Georgia" panose="02040502050405020303" pitchFamily="18" charset="0"/>
          <a:ea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Georgia" panose="02040502050405020303" pitchFamily="18" charset="0"/>
          <a:ea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Georgia" panose="02040502050405020303" pitchFamily="18" charset="0"/>
          <a:ea typeface="MS PGothic" panose="020B0600070205080204" pitchFamily="34" charset="-128"/>
        </a:defRPr>
      </a:lvl5pPr>
      <a:lvl6pPr marL="59476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52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4281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904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4411" indent="-444411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965007" indent="-369814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485603" indent="-29521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2080797" indent="-29521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675990" indent="-29521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3271185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5941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60702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5463" indent="-297381" algn="l" defTabSz="1189521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76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52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4281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9043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799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8562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3325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8084" algn="l" defTabSz="118952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3228760420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2592" name="think-cell Slide" r:id="rId12" imgW="421" imgH="423" progId="TCLayout.ActiveDocument.1">
                  <p:embed/>
                </p:oleObj>
              </mc:Choice>
              <mc:Fallback>
                <p:oleObj name="think-cell Slide" r:id="rId12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11339734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 userDrawn="1"/>
        </p:nvCxnSpPr>
        <p:spPr>
          <a:xfrm>
            <a:off x="634957" y="6206649"/>
            <a:ext cx="1090335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 userDrawn="1"/>
        </p:nvPicPr>
        <p:blipFill rotWithShape="1">
          <a:blip r:embed="rId14"/>
          <a:srcRect l="82484" t="8715" r="5108" b="86656"/>
          <a:stretch/>
        </p:blipFill>
        <p:spPr>
          <a:xfrm>
            <a:off x="629406" y="6350818"/>
            <a:ext cx="1512685" cy="3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419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75" r:id="rId1"/>
    <p:sldLayoutId id="2147484676" r:id="rId2"/>
    <p:sldLayoutId id="2147484677" r:id="rId3"/>
    <p:sldLayoutId id="2147484678" r:id="rId4"/>
    <p:sldLayoutId id="2147484679" r:id="rId5"/>
    <p:sldLayoutId id="2147484680" r:id="rId6"/>
    <p:sldLayoutId id="2147484681" r:id="rId7"/>
    <p:sldLayoutId id="2147484682" r:id="rId8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61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225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3839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8452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627" indent="-44562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5787" indent="-3710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5950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06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53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0372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4980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59595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4208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61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225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3839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845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061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7677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229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0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1969536768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8736" name="think-cell Slide" r:id="rId12" imgW="421" imgH="423" progId="TCLayout.ActiveDocument.1">
                  <p:embed/>
                </p:oleObj>
              </mc:Choice>
              <mc:Fallback>
                <p:oleObj name="think-cell Slide" r:id="rId12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11339734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 userDrawn="1"/>
        </p:nvCxnSpPr>
        <p:spPr>
          <a:xfrm>
            <a:off x="634957" y="6206649"/>
            <a:ext cx="1090335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 userDrawn="1"/>
        </p:nvPicPr>
        <p:blipFill rotWithShape="1">
          <a:blip r:embed="rId14"/>
          <a:srcRect l="82484" t="8715" r="5108" b="86656"/>
          <a:stretch/>
        </p:blipFill>
        <p:spPr>
          <a:xfrm>
            <a:off x="629406" y="6350818"/>
            <a:ext cx="1512685" cy="3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703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84" r:id="rId1"/>
    <p:sldLayoutId id="2147484685" r:id="rId2"/>
    <p:sldLayoutId id="2147484686" r:id="rId3"/>
    <p:sldLayoutId id="2147484687" r:id="rId4"/>
    <p:sldLayoutId id="2147484688" r:id="rId5"/>
    <p:sldLayoutId id="2147484689" r:id="rId6"/>
    <p:sldLayoutId id="2147484690" r:id="rId7"/>
    <p:sldLayoutId id="2147484691" r:id="rId8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61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225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3839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8452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627" indent="-44562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5787" indent="-3710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5950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06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53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0372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4980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59595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4208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61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225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3839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845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061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7677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229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0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406400546"/>
              </p:ext>
            </p:ext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996" name="think-cell Slide" r:id="rId11" imgW="421" imgH="423" progId="TCLayout.ActiveDocument.1">
                  <p:embed/>
                </p:oleObj>
              </mc:Choice>
              <mc:Fallback>
                <p:oleObj name="think-cell Slide" r:id="rId11" imgW="421" imgH="42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11339734" y="6536929"/>
            <a:ext cx="208344" cy="123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defTabSz="955675" eaLnBrk="0" hangingPunct="0"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algn="ctr" defTabSz="955675" eaLnBrk="0" fontAlgn="base" hangingPunct="0">
              <a:spcBef>
                <a:spcPct val="50000"/>
              </a:spcBef>
              <a:spcAft>
                <a:spcPct val="0"/>
              </a:spcAft>
              <a:buSzPct val="80000"/>
              <a:buFont typeface="Wingdings" pitchFamily="2" charset="2"/>
              <a:defRPr sz="9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69D6822A-07B1-4F91-A295-811CDA9E83C4}" type="slidenum">
              <a:rPr lang="en-US" sz="800" b="0" i="0">
                <a:solidFill>
                  <a:srgbClr val="404040"/>
                </a:solidFill>
                <a:latin typeface="Calibri" panose="020F0502020204030204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‹nº›</a:t>
            </a:fld>
            <a:endParaRPr lang="en-US" sz="800" b="0" i="0" dirty="0">
              <a:solidFill>
                <a:srgbClr val="404040"/>
              </a:solidFill>
              <a:latin typeface="Calibri" panose="020F0502020204030204" pitchFamily="34" charset="0"/>
            </a:endParaRPr>
          </a:p>
        </p:txBody>
      </p:sp>
      <p:cxnSp>
        <p:nvCxnSpPr>
          <p:cNvPr id="13" name="Conector reto 12"/>
          <p:cNvCxnSpPr/>
          <p:nvPr userDrawn="1"/>
        </p:nvCxnSpPr>
        <p:spPr>
          <a:xfrm>
            <a:off x="634957" y="6206649"/>
            <a:ext cx="10903352" cy="0"/>
          </a:xfrm>
          <a:prstGeom prst="line">
            <a:avLst/>
          </a:prstGeom>
          <a:ln w="127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m 11"/>
          <p:cNvPicPr>
            <a:picLocks noChangeAspect="1"/>
          </p:cNvPicPr>
          <p:nvPr userDrawn="1"/>
        </p:nvPicPr>
        <p:blipFill rotWithShape="1">
          <a:blip r:embed="rId13"/>
          <a:srcRect l="82484" t="8715" r="5108" b="86656"/>
          <a:stretch/>
        </p:blipFill>
        <p:spPr>
          <a:xfrm>
            <a:off x="629406" y="6350818"/>
            <a:ext cx="1512685" cy="3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048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93" r:id="rId1"/>
    <p:sldLayoutId id="2147484694" r:id="rId2"/>
    <p:sldLayoutId id="2147484695" r:id="rId3"/>
    <p:sldLayoutId id="2147484696" r:id="rId4"/>
    <p:sldLayoutId id="2147484697" r:id="rId5"/>
    <p:sldLayoutId id="2147484698" r:id="rId6"/>
    <p:sldLayoutId id="2147484699" r:id="rId7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99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594613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6pPr>
      <a:lvl7pPr marL="1189225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7pPr>
      <a:lvl8pPr marL="1783839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8pPr>
      <a:lvl9pPr marL="2378452" algn="ctr" rtl="0" fontAlgn="base">
        <a:spcBef>
          <a:spcPct val="0"/>
        </a:spcBef>
        <a:spcAft>
          <a:spcPct val="0"/>
        </a:spcAft>
        <a:defRPr sz="5699">
          <a:solidFill>
            <a:schemeClr val="tx1"/>
          </a:solidFill>
          <a:latin typeface="Calibri" pitchFamily="34" charset="0"/>
        </a:defRPr>
      </a:lvl9pPr>
    </p:titleStyle>
    <p:bodyStyle>
      <a:lvl1pPr marL="445627" indent="-44562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099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965787" indent="-3710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599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485950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0806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675342" indent="-29655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59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3270372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64980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459595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5054208" indent="-297307" algn="l" defTabSz="1189225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461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225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3839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7845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73061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67677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62292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03" algn="l" defTabSz="1189225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5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08.xml"/><Relationship Id="rId13" Type="http://schemas.microsoft.com/office/2007/relationships/hdphoto" Target="../media/hdphoto1.wdp"/><Relationship Id="rId3" Type="http://schemas.openxmlformats.org/officeDocument/2006/relationships/tags" Target="../tags/tag103.xml"/><Relationship Id="rId7" Type="http://schemas.openxmlformats.org/officeDocument/2006/relationships/tags" Target="../tags/tag107.xml"/><Relationship Id="rId12" Type="http://schemas.openxmlformats.org/officeDocument/2006/relationships/image" Target="../media/image10.png"/><Relationship Id="rId2" Type="http://schemas.openxmlformats.org/officeDocument/2006/relationships/tags" Target="../tags/tag102.xml"/><Relationship Id="rId1" Type="http://schemas.openxmlformats.org/officeDocument/2006/relationships/vmlDrawing" Target="../drawings/vmlDrawing81.vml"/><Relationship Id="rId6" Type="http://schemas.openxmlformats.org/officeDocument/2006/relationships/tags" Target="../tags/tag106.xml"/><Relationship Id="rId11" Type="http://schemas.openxmlformats.org/officeDocument/2006/relationships/image" Target="../media/image8.emf"/><Relationship Id="rId5" Type="http://schemas.openxmlformats.org/officeDocument/2006/relationships/tags" Target="../tags/tag105.xml"/><Relationship Id="rId10" Type="http://schemas.openxmlformats.org/officeDocument/2006/relationships/oleObject" Target="../embeddings/oleObject81.bin"/><Relationship Id="rId4" Type="http://schemas.openxmlformats.org/officeDocument/2006/relationships/tags" Target="../tags/tag104.xml"/><Relationship Id="rId9" Type="http://schemas.openxmlformats.org/officeDocument/2006/relationships/slideLayout" Target="../slideLayouts/slideLayout90.xml"/><Relationship Id="rId1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115.xml"/><Relationship Id="rId13" Type="http://schemas.openxmlformats.org/officeDocument/2006/relationships/oleObject" Target="../embeddings/oleObject81.bin"/><Relationship Id="rId18" Type="http://schemas.openxmlformats.org/officeDocument/2006/relationships/image" Target="../media/image15.png"/><Relationship Id="rId3" Type="http://schemas.openxmlformats.org/officeDocument/2006/relationships/tags" Target="../tags/tag110.xml"/><Relationship Id="rId7" Type="http://schemas.openxmlformats.org/officeDocument/2006/relationships/tags" Target="../tags/tag114.xml"/><Relationship Id="rId12" Type="http://schemas.openxmlformats.org/officeDocument/2006/relationships/slideLayout" Target="../slideLayouts/slideLayout90.xml"/><Relationship Id="rId17" Type="http://schemas.openxmlformats.org/officeDocument/2006/relationships/image" Target="../media/image14.png"/><Relationship Id="rId2" Type="http://schemas.openxmlformats.org/officeDocument/2006/relationships/tags" Target="../tags/tag109.xml"/><Relationship Id="rId16" Type="http://schemas.openxmlformats.org/officeDocument/2006/relationships/image" Target="../media/image13.png"/><Relationship Id="rId1" Type="http://schemas.openxmlformats.org/officeDocument/2006/relationships/vmlDrawing" Target="../drawings/vmlDrawing82.vml"/><Relationship Id="rId6" Type="http://schemas.openxmlformats.org/officeDocument/2006/relationships/tags" Target="../tags/tag113.xml"/><Relationship Id="rId11" Type="http://schemas.openxmlformats.org/officeDocument/2006/relationships/tags" Target="../tags/tag118.xml"/><Relationship Id="rId5" Type="http://schemas.openxmlformats.org/officeDocument/2006/relationships/tags" Target="../tags/tag112.xml"/><Relationship Id="rId15" Type="http://schemas.openxmlformats.org/officeDocument/2006/relationships/image" Target="../media/image12.jpeg"/><Relationship Id="rId10" Type="http://schemas.openxmlformats.org/officeDocument/2006/relationships/tags" Target="../tags/tag117.xml"/><Relationship Id="rId4" Type="http://schemas.openxmlformats.org/officeDocument/2006/relationships/tags" Target="../tags/tag111.xml"/><Relationship Id="rId9" Type="http://schemas.openxmlformats.org/officeDocument/2006/relationships/tags" Target="../tags/tag116.xml"/><Relationship Id="rId1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25.xml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tags" Target="../tags/tag120.xml"/><Relationship Id="rId7" Type="http://schemas.openxmlformats.org/officeDocument/2006/relationships/tags" Target="../tags/tag124.xml"/><Relationship Id="rId12" Type="http://schemas.openxmlformats.org/officeDocument/2006/relationships/image" Target="../media/image8.emf"/><Relationship Id="rId17" Type="http://schemas.openxmlformats.org/officeDocument/2006/relationships/image" Target="../media/image20.png"/><Relationship Id="rId2" Type="http://schemas.openxmlformats.org/officeDocument/2006/relationships/tags" Target="../tags/tag119.xml"/><Relationship Id="rId16" Type="http://schemas.openxmlformats.org/officeDocument/2006/relationships/image" Target="../media/image19.jpeg"/><Relationship Id="rId20" Type="http://schemas.openxmlformats.org/officeDocument/2006/relationships/image" Target="../media/image23.png"/><Relationship Id="rId1" Type="http://schemas.openxmlformats.org/officeDocument/2006/relationships/vmlDrawing" Target="../drawings/vmlDrawing83.vml"/><Relationship Id="rId6" Type="http://schemas.openxmlformats.org/officeDocument/2006/relationships/tags" Target="../tags/tag123.xml"/><Relationship Id="rId11" Type="http://schemas.openxmlformats.org/officeDocument/2006/relationships/oleObject" Target="../embeddings/oleObject81.bin"/><Relationship Id="rId5" Type="http://schemas.openxmlformats.org/officeDocument/2006/relationships/tags" Target="../tags/tag122.xml"/><Relationship Id="rId15" Type="http://schemas.openxmlformats.org/officeDocument/2006/relationships/image" Target="../media/image18.png"/><Relationship Id="rId10" Type="http://schemas.openxmlformats.org/officeDocument/2006/relationships/slideLayout" Target="../slideLayouts/slideLayout90.xml"/><Relationship Id="rId19" Type="http://schemas.openxmlformats.org/officeDocument/2006/relationships/image" Target="../media/image22.jpeg"/><Relationship Id="rId4" Type="http://schemas.openxmlformats.org/officeDocument/2006/relationships/tags" Target="../tags/tag121.xml"/><Relationship Id="rId9" Type="http://schemas.openxmlformats.org/officeDocument/2006/relationships/tags" Target="../tags/tag126.xml"/><Relationship Id="rId14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28.xml"/><Relationship Id="rId7" Type="http://schemas.openxmlformats.org/officeDocument/2006/relationships/image" Target="../media/image8.emf"/><Relationship Id="rId2" Type="http://schemas.openxmlformats.org/officeDocument/2006/relationships/tags" Target="../tags/tag127.xml"/><Relationship Id="rId1" Type="http://schemas.openxmlformats.org/officeDocument/2006/relationships/vmlDrawing" Target="../drawings/vmlDrawing84.vml"/><Relationship Id="rId6" Type="http://schemas.openxmlformats.org/officeDocument/2006/relationships/oleObject" Target="../embeddings/oleObject81.bin"/><Relationship Id="rId5" Type="http://schemas.openxmlformats.org/officeDocument/2006/relationships/slideLayout" Target="../slideLayouts/slideLayout90.xml"/><Relationship Id="rId4" Type="http://schemas.openxmlformats.org/officeDocument/2006/relationships/tags" Target="../tags/tag12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36.xml"/><Relationship Id="rId13" Type="http://schemas.openxmlformats.org/officeDocument/2006/relationships/tags" Target="../tags/tag141.xml"/><Relationship Id="rId3" Type="http://schemas.openxmlformats.org/officeDocument/2006/relationships/tags" Target="../tags/tag131.xml"/><Relationship Id="rId7" Type="http://schemas.openxmlformats.org/officeDocument/2006/relationships/tags" Target="../tags/tag135.xml"/><Relationship Id="rId12" Type="http://schemas.openxmlformats.org/officeDocument/2006/relationships/tags" Target="../tags/tag140.xml"/><Relationship Id="rId2" Type="http://schemas.openxmlformats.org/officeDocument/2006/relationships/tags" Target="../tags/tag130.xml"/><Relationship Id="rId16" Type="http://schemas.openxmlformats.org/officeDocument/2006/relationships/image" Target="../media/image8.emf"/><Relationship Id="rId1" Type="http://schemas.openxmlformats.org/officeDocument/2006/relationships/vmlDrawing" Target="../drawings/vmlDrawing85.vml"/><Relationship Id="rId6" Type="http://schemas.openxmlformats.org/officeDocument/2006/relationships/tags" Target="../tags/tag134.xml"/><Relationship Id="rId11" Type="http://schemas.openxmlformats.org/officeDocument/2006/relationships/tags" Target="../tags/tag139.xml"/><Relationship Id="rId5" Type="http://schemas.openxmlformats.org/officeDocument/2006/relationships/tags" Target="../tags/tag133.xml"/><Relationship Id="rId15" Type="http://schemas.openxmlformats.org/officeDocument/2006/relationships/oleObject" Target="../embeddings/oleObject81.bin"/><Relationship Id="rId10" Type="http://schemas.openxmlformats.org/officeDocument/2006/relationships/tags" Target="../tags/tag138.xml"/><Relationship Id="rId4" Type="http://schemas.openxmlformats.org/officeDocument/2006/relationships/tags" Target="../tags/tag132.xml"/><Relationship Id="rId9" Type="http://schemas.openxmlformats.org/officeDocument/2006/relationships/tags" Target="../tags/tag137.xml"/><Relationship Id="rId14" Type="http://schemas.openxmlformats.org/officeDocument/2006/relationships/slideLayout" Target="../slideLayouts/slideLayout9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48.xml"/><Relationship Id="rId13" Type="http://schemas.openxmlformats.org/officeDocument/2006/relationships/image" Target="../media/image24.png"/><Relationship Id="rId3" Type="http://schemas.openxmlformats.org/officeDocument/2006/relationships/tags" Target="../tags/tag143.xml"/><Relationship Id="rId7" Type="http://schemas.openxmlformats.org/officeDocument/2006/relationships/tags" Target="../tags/tag147.xml"/><Relationship Id="rId12" Type="http://schemas.openxmlformats.org/officeDocument/2006/relationships/image" Target="../media/image8.emf"/><Relationship Id="rId2" Type="http://schemas.openxmlformats.org/officeDocument/2006/relationships/tags" Target="../tags/tag142.xml"/><Relationship Id="rId16" Type="http://schemas.openxmlformats.org/officeDocument/2006/relationships/image" Target="../media/image27.jpeg"/><Relationship Id="rId1" Type="http://schemas.openxmlformats.org/officeDocument/2006/relationships/vmlDrawing" Target="../drawings/vmlDrawing86.vml"/><Relationship Id="rId6" Type="http://schemas.openxmlformats.org/officeDocument/2006/relationships/tags" Target="../tags/tag146.xml"/><Relationship Id="rId11" Type="http://schemas.openxmlformats.org/officeDocument/2006/relationships/oleObject" Target="../embeddings/oleObject81.bin"/><Relationship Id="rId5" Type="http://schemas.openxmlformats.org/officeDocument/2006/relationships/tags" Target="../tags/tag145.xml"/><Relationship Id="rId15" Type="http://schemas.openxmlformats.org/officeDocument/2006/relationships/image" Target="../media/image26.jpeg"/><Relationship Id="rId10" Type="http://schemas.openxmlformats.org/officeDocument/2006/relationships/slideLayout" Target="../slideLayouts/slideLayout90.xml"/><Relationship Id="rId4" Type="http://schemas.openxmlformats.org/officeDocument/2006/relationships/tags" Target="../tags/tag144.xml"/><Relationship Id="rId9" Type="http://schemas.openxmlformats.org/officeDocument/2006/relationships/tags" Target="../tags/tag149.xml"/><Relationship Id="rId1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7AB09A6-1FD2-4345-B556-BD2BEF2895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81" b="-16"/>
          <a:stretch/>
        </p:blipFill>
        <p:spPr>
          <a:xfrm>
            <a:off x="0" y="-314096"/>
            <a:ext cx="12192000" cy="741550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E01F3CD8-D3EA-4C59-8B82-1E3ED9CD4BFC}"/>
              </a:ext>
            </a:extLst>
          </p:cNvPr>
          <p:cNvSpPr/>
          <p:nvPr/>
        </p:nvSpPr>
        <p:spPr>
          <a:xfrm>
            <a:off x="0" y="0"/>
            <a:ext cx="12360696" cy="7029400"/>
          </a:xfrm>
          <a:prstGeom prst="rect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7" name="Title 2"/>
          <p:cNvSpPr txBox="1">
            <a:spLocks/>
          </p:cNvSpPr>
          <p:nvPr>
            <p:custDataLst>
              <p:tags r:id="rId1"/>
            </p:custDataLst>
          </p:nvPr>
        </p:nvSpPr>
        <p:spPr bwMode="auto">
          <a:xfrm>
            <a:off x="545351" y="620688"/>
            <a:ext cx="4158072" cy="49496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457" tIns="31729" rIns="63457" bIns="31729">
            <a:spAutoFit/>
          </a:bodyPr>
          <a:lstStyle>
            <a:defPPr>
              <a:defRPr lang="pt-BR"/>
            </a:defPPr>
            <a:lvl1pPr marL="0" lvl="0" indent="0">
              <a:spcBef>
                <a:spcPct val="20000"/>
              </a:spcBef>
              <a:buFont typeface="Arial" panose="020B0604020202020204" pitchFamily="34" charset="0"/>
              <a:buNone/>
              <a:defRPr sz="2000">
                <a:solidFill>
                  <a:srgbClr val="404040"/>
                </a:solidFill>
                <a:latin typeface="Arial"/>
                <a:ea typeface="ＭＳ Ｐゴシック" charset="0"/>
              </a:defRPr>
            </a:lvl1pPr>
            <a:lvl2pPr marL="1391981" indent="-534850">
              <a:spcBef>
                <a:spcPct val="20000"/>
              </a:spcBef>
              <a:buFont typeface="Arial" panose="020B0604020202020204" pitchFamily="34" charset="0"/>
              <a:buChar char="–"/>
              <a:defRPr sz="5183">
                <a:latin typeface="+mn-lt"/>
                <a:ea typeface="ＭＳ Ｐゴシック" charset="0"/>
              </a:defRPr>
            </a:lvl2pPr>
            <a:lvl3pPr marL="2141685" indent="-427423">
              <a:spcBef>
                <a:spcPct val="20000"/>
              </a:spcBef>
              <a:buFont typeface="Arial" panose="020B0604020202020204" pitchFamily="34" charset="0"/>
              <a:buChar char="•"/>
              <a:defRPr sz="4463">
                <a:latin typeface="+mn-lt"/>
                <a:ea typeface="ＭＳ Ｐゴシック" charset="0"/>
              </a:defRPr>
            </a:lvl3pPr>
            <a:lvl4pPr marL="2998815" indent="-427423">
              <a:spcBef>
                <a:spcPct val="20000"/>
              </a:spcBef>
              <a:buFont typeface="Arial" panose="020B0604020202020204" pitchFamily="34" charset="0"/>
              <a:buChar char="–"/>
              <a:defRPr sz="3743">
                <a:latin typeface="+mn-lt"/>
                <a:ea typeface="ＭＳ Ｐゴシック" charset="0"/>
              </a:defRPr>
            </a:lvl4pPr>
            <a:lvl5pPr marL="3855947" indent="-427423">
              <a:spcBef>
                <a:spcPct val="20000"/>
              </a:spcBef>
              <a:buFont typeface="Arial" panose="020B0604020202020204" pitchFamily="34" charset="0"/>
              <a:buChar char="»"/>
              <a:defRPr sz="3743">
                <a:latin typeface="+mn-lt"/>
                <a:ea typeface="ＭＳ Ｐゴシック" charset="0"/>
              </a:defRPr>
            </a:lvl5pPr>
            <a:lvl6pPr marL="4713557" indent="-428505" defTabSz="1714020">
              <a:spcBef>
                <a:spcPct val="20000"/>
              </a:spcBef>
              <a:buFont typeface="Arial" pitchFamily="34" charset="0"/>
              <a:buChar char="•"/>
              <a:defRPr sz="3749">
                <a:latin typeface="+mn-lt"/>
                <a:ea typeface="+mn-ea"/>
              </a:defRPr>
            </a:lvl6pPr>
            <a:lvl7pPr marL="5570566" indent="-428505" defTabSz="1714020">
              <a:spcBef>
                <a:spcPct val="20000"/>
              </a:spcBef>
              <a:buFont typeface="Arial" pitchFamily="34" charset="0"/>
              <a:buChar char="•"/>
              <a:defRPr sz="3749">
                <a:latin typeface="+mn-lt"/>
                <a:ea typeface="+mn-ea"/>
              </a:defRPr>
            </a:lvl7pPr>
            <a:lvl8pPr marL="6427577" indent="-428505" defTabSz="1714020">
              <a:spcBef>
                <a:spcPct val="20000"/>
              </a:spcBef>
              <a:buFont typeface="Arial" pitchFamily="34" charset="0"/>
              <a:buChar char="•"/>
              <a:defRPr sz="3749">
                <a:latin typeface="+mn-lt"/>
                <a:ea typeface="+mn-ea"/>
              </a:defRPr>
            </a:lvl8pPr>
            <a:lvl9pPr marL="7284587" indent="-428505" defTabSz="1714020">
              <a:spcBef>
                <a:spcPct val="20000"/>
              </a:spcBef>
              <a:buFont typeface="Arial" pitchFamily="34" charset="0"/>
              <a:buChar char="•"/>
              <a:defRPr sz="3749">
                <a:latin typeface="+mn-lt"/>
                <a:ea typeface="+mn-ea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altLang="pt-BR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orgia"/>
              </a:rPr>
              <a:t>Easy</a:t>
            </a:r>
            <a:r>
              <a:rPr kumimoji="0" lang="pt-BR" altLang="pt-BR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orgia"/>
              </a:rPr>
              <a:t> </a:t>
            </a:r>
            <a:r>
              <a:rPr kumimoji="0" lang="pt-BR" altLang="pt-BR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orgia"/>
              </a:rPr>
              <a:t>Going</a:t>
            </a:r>
            <a:endParaRPr kumimoji="0" lang="pt-BR" altLang="pt-BR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eorgia"/>
            </a:endParaRPr>
          </a:p>
        </p:txBody>
      </p:sp>
      <p:cxnSp>
        <p:nvCxnSpPr>
          <p:cNvPr id="98" name="Conector reto 97"/>
          <p:cNvCxnSpPr>
            <a:cxnSpLocks/>
          </p:cNvCxnSpPr>
          <p:nvPr>
            <p:custDataLst>
              <p:tags r:id="rId2"/>
            </p:custDataLst>
          </p:nvPr>
        </p:nvCxnSpPr>
        <p:spPr>
          <a:xfrm>
            <a:off x="2885644" y="859148"/>
            <a:ext cx="8832998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Object 3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793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906" name="think-cell Slide" r:id="rId10" imgW="344" imgH="344" progId="TCLayout.ActiveDocument.1">
                  <p:embed/>
                </p:oleObj>
              </mc:Choice>
              <mc:Fallback>
                <p:oleObj name="think-cell Slide" r:id="rId10" imgW="344" imgH="344" progId="TCLayout.ActiveDocument.1">
                  <p:embed/>
                  <p:pic>
                    <p:nvPicPr>
                      <p:cNvPr id="35" name="Object 34" hidden="1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793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65214" y="510849"/>
            <a:ext cx="10971126" cy="533760"/>
          </a:xfrm>
        </p:spPr>
        <p:txBody>
          <a:bodyPr/>
          <a:lstStyle/>
          <a:p>
            <a:r>
              <a:rPr lang="en-US" dirty="0" err="1"/>
              <a:t>Situação</a:t>
            </a:r>
            <a:r>
              <a:rPr lang="en-US" dirty="0"/>
              <a:t> </a:t>
            </a:r>
            <a:r>
              <a:rPr lang="en-US" dirty="0" err="1"/>
              <a:t>Atual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>
          <a:xfrm>
            <a:off x="565213" y="952205"/>
            <a:ext cx="10973538" cy="291259"/>
          </a:xfrm>
        </p:spPr>
        <p:txBody>
          <a:bodyPr/>
          <a:lstStyle/>
          <a:p>
            <a:r>
              <a:rPr lang="en-US" dirty="0"/>
              <a:t>O QUE PODE ACABAR COM UMA VIAGEM</a:t>
            </a:r>
          </a:p>
        </p:txBody>
      </p:sp>
      <p:sp>
        <p:nvSpPr>
          <p:cNvPr id="19" name="AutoShape 20" descr="Image result for j malucelli energia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22" descr="Image result for j malucelli energia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CaixaDeTexto 16">
            <a:extLst>
              <a:ext uri="{FF2B5EF4-FFF2-40B4-BE49-F238E27FC236}">
                <a16:creationId xmlns:a16="http://schemas.microsoft.com/office/drawing/2014/main" id="{E81CEC49-236C-4C96-8758-369AB43216E2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591944" y="5382814"/>
            <a:ext cx="5616624" cy="422450"/>
          </a:xfrm>
          <a:prstGeom prst="rect">
            <a:avLst/>
          </a:prstGeom>
          <a:solidFill>
            <a:srgbClr val="00436D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Alta </a:t>
            </a:r>
            <a:r>
              <a:rPr lang="en-US" sz="1200" dirty="0" err="1">
                <a:solidFill>
                  <a:schemeClr val="bg1"/>
                </a:solidFill>
              </a:rPr>
              <a:t>ineficiência</a:t>
            </a:r>
            <a:r>
              <a:rPr lang="en-US" sz="1200" dirty="0">
                <a:solidFill>
                  <a:schemeClr val="bg1"/>
                </a:solidFill>
              </a:rPr>
              <a:t> e </a:t>
            </a:r>
            <a:r>
              <a:rPr lang="en-US" sz="1200" dirty="0" err="1">
                <a:solidFill>
                  <a:schemeClr val="bg1"/>
                </a:solidFill>
              </a:rPr>
              <a:t>burocratização</a:t>
            </a:r>
            <a:r>
              <a:rPr lang="en-US" sz="1200" dirty="0">
                <a:solidFill>
                  <a:schemeClr val="bg1"/>
                </a:solidFill>
              </a:rPr>
              <a:t> de </a:t>
            </a:r>
            <a:r>
              <a:rPr lang="en-US" sz="1200" dirty="0" err="1">
                <a:solidFill>
                  <a:schemeClr val="bg1"/>
                </a:solidFill>
              </a:rPr>
              <a:t>todas</a:t>
            </a:r>
            <a:r>
              <a:rPr lang="en-US" sz="1200" dirty="0">
                <a:solidFill>
                  <a:schemeClr val="bg1"/>
                </a:solidFill>
              </a:rPr>
              <a:t> as </a:t>
            </a:r>
            <a:r>
              <a:rPr lang="en-US" sz="1200" dirty="0" err="1">
                <a:solidFill>
                  <a:schemeClr val="bg1"/>
                </a:solidFill>
              </a:rPr>
              <a:t>etapas</a:t>
            </a:r>
            <a:r>
              <a:rPr lang="en-US" sz="1200" dirty="0">
                <a:solidFill>
                  <a:schemeClr val="bg1"/>
                </a:solidFill>
              </a:rPr>
              <a:t> de </a:t>
            </a:r>
            <a:r>
              <a:rPr lang="en-US" sz="1200" dirty="0" err="1">
                <a:solidFill>
                  <a:schemeClr val="bg1"/>
                </a:solidFill>
              </a:rPr>
              <a:t>uma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viagem</a:t>
            </a:r>
            <a:endParaRPr kumimoji="0" lang="en-US" sz="1200" b="1" i="0" u="none" strike="noStrike" kern="0" cap="none" spc="0" normalizeH="0" baseline="30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CaixaDeTexto 16">
            <a:extLst>
              <a:ext uri="{FF2B5EF4-FFF2-40B4-BE49-F238E27FC236}">
                <a16:creationId xmlns:a16="http://schemas.microsoft.com/office/drawing/2014/main" id="{D5004898-D196-4EBE-B27F-3CBF19C239E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591944" y="1716850"/>
            <a:ext cx="5616624" cy="238462"/>
          </a:xfrm>
          <a:prstGeom prst="rect">
            <a:avLst/>
          </a:prstGeom>
          <a:noFill/>
          <a:ln w="9525">
            <a:noFill/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Viajens</a:t>
            </a:r>
            <a:r>
              <a:rPr lang="en-US" sz="1200" dirty="0"/>
              <a:t>… </a:t>
            </a:r>
            <a:r>
              <a:rPr lang="en-US" sz="1200" dirty="0" err="1"/>
              <a:t>muitas</a:t>
            </a:r>
            <a:r>
              <a:rPr lang="en-US" sz="1200" dirty="0"/>
              <a:t> </a:t>
            </a:r>
            <a:r>
              <a:rPr lang="en-US" sz="1200" dirty="0" err="1"/>
              <a:t>vezes</a:t>
            </a:r>
            <a:r>
              <a:rPr lang="en-US" sz="1200" dirty="0"/>
              <a:t> se </a:t>
            </a:r>
            <a:r>
              <a:rPr lang="en-US" sz="1200" dirty="0" err="1"/>
              <a:t>tornam</a:t>
            </a:r>
            <a:r>
              <a:rPr lang="en-US" sz="1200" dirty="0"/>
              <a:t> </a:t>
            </a:r>
            <a:r>
              <a:rPr lang="en-US" sz="1200" dirty="0" err="1"/>
              <a:t>motivos</a:t>
            </a:r>
            <a:r>
              <a:rPr lang="en-US" sz="1200" dirty="0"/>
              <a:t> de stress</a:t>
            </a:r>
            <a:endParaRPr kumimoji="0" lang="en-US" sz="1200" i="0" strike="noStrike" kern="0" cap="none" spc="0" normalizeH="0" baseline="3000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0D71C3BE-393F-4364-B027-0C5F9D8E6B69}"/>
              </a:ext>
            </a:extLst>
          </p:cNvPr>
          <p:cNvSpPr/>
          <p:nvPr/>
        </p:nvSpPr>
        <p:spPr>
          <a:xfrm>
            <a:off x="407368" y="6237312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CCEEE58C-0F6B-4E91-B930-AEAB68F998C2}"/>
              </a:ext>
            </a:extLst>
          </p:cNvPr>
          <p:cNvSpPr/>
          <p:nvPr/>
        </p:nvSpPr>
        <p:spPr>
          <a:xfrm>
            <a:off x="9768408" y="44624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D5D7868A-0560-4CF1-992E-25335A0F92E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20806" t="-76" r="15772" b="76"/>
          <a:stretch/>
        </p:blipFill>
        <p:spPr>
          <a:xfrm>
            <a:off x="695400" y="1710926"/>
            <a:ext cx="4608512" cy="4087340"/>
          </a:xfrm>
          <a:prstGeom prst="rect">
            <a:avLst/>
          </a:prstGeom>
        </p:spPr>
      </p:pic>
      <p:sp>
        <p:nvSpPr>
          <p:cNvPr id="18" name="CaixaDeTexto 16">
            <a:extLst>
              <a:ext uri="{FF2B5EF4-FFF2-40B4-BE49-F238E27FC236}">
                <a16:creationId xmlns:a16="http://schemas.microsoft.com/office/drawing/2014/main" id="{5BA30AD9-D4A3-4ED2-BD99-66BC83A2802D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5591945" y="2302794"/>
            <a:ext cx="5616623" cy="243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É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comum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ovuirmos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diversas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histórias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que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uma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viagem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não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saiu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como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i="0" dirty="0" err="1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planejado</a:t>
            </a:r>
            <a:r>
              <a:rPr lang="en-US" sz="1200" i="0" dirty="0">
                <a:solidFill>
                  <a:srgbClr val="7D7D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</a:p>
        </p:txBody>
      </p:sp>
      <p:pic>
        <p:nvPicPr>
          <p:cNvPr id="1061898" name="Picture 10" descr="Why Icons - Download Free Vector Icons | Noun Project">
            <a:extLst>
              <a:ext uri="{FF2B5EF4-FFF2-40B4-BE49-F238E27FC236}">
                <a16:creationId xmlns:a16="http://schemas.microsoft.com/office/drawing/2014/main" id="{BD3F7CA9-BBB3-4612-B77E-606ACA8C0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8829" y="3758313"/>
            <a:ext cx="1182855" cy="118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4D8125D4-2E09-47F2-9045-CECD2C66D919}"/>
              </a:ext>
            </a:extLst>
          </p:cNvPr>
          <p:cNvCxnSpPr>
            <a:cxnSpLocks/>
          </p:cNvCxnSpPr>
          <p:nvPr/>
        </p:nvCxnSpPr>
        <p:spPr>
          <a:xfrm>
            <a:off x="5595955" y="1983687"/>
            <a:ext cx="5608602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16">
            <a:extLst>
              <a:ext uri="{FF2B5EF4-FFF2-40B4-BE49-F238E27FC236}">
                <a16:creationId xmlns:a16="http://schemas.microsoft.com/office/drawing/2014/main" id="{69885F7F-253D-45BD-9E34-009A3E4FD983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5591945" y="2720025"/>
            <a:ext cx="5616623" cy="758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Ansiedade</a:t>
            </a:r>
            <a:endParaRPr lang="en-US" sz="1200" i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marR="0" lvl="0" indent="0" algn="ctr" defTabSz="91421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Angustia</a:t>
            </a:r>
            <a:endParaRPr lang="en-US" sz="1200" i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marR="0" lvl="0" indent="0" algn="ctr" defTabSz="91421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Stress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DD44CB6-6C56-421D-9193-372607BEC43B}"/>
              </a:ext>
            </a:extLst>
          </p:cNvPr>
          <p:cNvSpPr/>
          <p:nvPr/>
        </p:nvSpPr>
        <p:spPr>
          <a:xfrm>
            <a:off x="5591944" y="2228927"/>
            <a:ext cx="5616623" cy="1368149"/>
          </a:xfrm>
          <a:prstGeom prst="rect">
            <a:avLst/>
          </a:prstGeom>
          <a:noFill/>
          <a:ln w="9525">
            <a:solidFill>
              <a:srgbClr val="7D7D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2492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8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Object 3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793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678" name="think-cell Slide" r:id="rId13" imgW="344" imgH="344" progId="TCLayout.ActiveDocument.1">
                  <p:embed/>
                </p:oleObj>
              </mc:Choice>
              <mc:Fallback>
                <p:oleObj name="think-cell Slide" r:id="rId13" imgW="344" imgH="34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793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65214" y="510849"/>
            <a:ext cx="10971126" cy="533760"/>
          </a:xfrm>
        </p:spPr>
        <p:txBody>
          <a:bodyPr/>
          <a:lstStyle/>
          <a:p>
            <a:r>
              <a:rPr lang="en-US" dirty="0" err="1"/>
              <a:t>Situação</a:t>
            </a:r>
            <a:r>
              <a:rPr lang="en-US" dirty="0"/>
              <a:t> </a:t>
            </a:r>
            <a:r>
              <a:rPr lang="en-US" dirty="0" err="1"/>
              <a:t>Atual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>
          <a:xfrm>
            <a:off x="565213" y="952205"/>
            <a:ext cx="10973538" cy="291259"/>
          </a:xfrm>
        </p:spPr>
        <p:txBody>
          <a:bodyPr/>
          <a:lstStyle/>
          <a:p>
            <a:r>
              <a:rPr lang="en-US" dirty="0"/>
              <a:t>VANTAJENS PARA A ENTRADA</a:t>
            </a:r>
          </a:p>
        </p:txBody>
      </p:sp>
      <p:sp>
        <p:nvSpPr>
          <p:cNvPr id="19" name="AutoShape 20" descr="Image result for j malucelli energia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22" descr="Image result for j malucelli energia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CaixaDeTexto 16">
            <a:extLst>
              <a:ext uri="{FF2B5EF4-FFF2-40B4-BE49-F238E27FC236}">
                <a16:creationId xmlns:a16="http://schemas.microsoft.com/office/drawing/2014/main" id="{C8542004-C1BE-4A32-87BD-FADB724E6C9D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767408" y="1657686"/>
            <a:ext cx="2808313" cy="47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/>
              <a:t>Mercado - Alta </a:t>
            </a:r>
            <a:r>
              <a:rPr lang="en-US" sz="1400" dirty="0" err="1"/>
              <a:t>concentração</a:t>
            </a:r>
            <a:br>
              <a:rPr lang="en-US" sz="1100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100" i="0" dirty="0" err="1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mesmas</a:t>
            </a:r>
            <a:r>
              <a:rPr lang="en-US" sz="1100" i="0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100" i="0" dirty="0" err="1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empresas</a:t>
            </a:r>
            <a:r>
              <a:rPr lang="en-US" sz="1100" i="0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100" i="0" dirty="0" err="1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desde</a:t>
            </a:r>
            <a:r>
              <a:rPr lang="en-US" sz="1100" i="0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… </a:t>
            </a:r>
            <a:r>
              <a:rPr lang="en-US" sz="1100" i="0" dirty="0" err="1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sempre</a:t>
            </a:r>
            <a:endParaRPr kumimoji="0" lang="en-US" sz="1400" b="1" i="0" u="none" strike="noStrike" kern="0" cap="none" spc="0" normalizeH="0" baseline="3000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" name="Rectangle 17">
            <a:extLst>
              <a:ext uri="{FF2B5EF4-FFF2-40B4-BE49-F238E27FC236}">
                <a16:creationId xmlns:a16="http://schemas.microsoft.com/office/drawing/2014/main" id="{4C5E5287-4BFC-4B10-95F6-7FAA85389FE9}"/>
              </a:ext>
            </a:extLst>
          </p:cNvPr>
          <p:cNvSpPr/>
          <p:nvPr/>
        </p:nvSpPr>
        <p:spPr>
          <a:xfrm>
            <a:off x="1084380" y="2234193"/>
            <a:ext cx="2174006" cy="2742795"/>
          </a:xfrm>
          <a:prstGeom prst="rect">
            <a:avLst/>
          </a:prstGeom>
          <a:noFill/>
          <a:ln w="12700">
            <a:solidFill>
              <a:srgbClr val="00436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 17">
            <a:extLst>
              <a:ext uri="{FF2B5EF4-FFF2-40B4-BE49-F238E27FC236}">
                <a16:creationId xmlns:a16="http://schemas.microsoft.com/office/drawing/2014/main" id="{EA96969D-2F37-497B-9949-4081C813530B}"/>
              </a:ext>
            </a:extLst>
          </p:cNvPr>
          <p:cNvSpPr/>
          <p:nvPr/>
        </p:nvSpPr>
        <p:spPr>
          <a:xfrm>
            <a:off x="767045" y="5185961"/>
            <a:ext cx="2808676" cy="437645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Dificil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perspectiva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de </a:t>
            </a:r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mudanças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</p:txBody>
      </p:sp>
      <p:sp>
        <p:nvSpPr>
          <p:cNvPr id="39" name="CaixaDeTexto 16">
            <a:extLst>
              <a:ext uri="{FF2B5EF4-FFF2-40B4-BE49-F238E27FC236}">
                <a16:creationId xmlns:a16="http://schemas.microsoft.com/office/drawing/2014/main" id="{CD66A30D-E336-4B40-9A2B-9B7CEB3AB83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4691843" y="1655378"/>
            <a:ext cx="2808313" cy="464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lvl="0">
              <a:defRPr/>
            </a:pPr>
            <a:r>
              <a:rPr lang="en-US" sz="1400" dirty="0" err="1"/>
              <a:t>Intensa</a:t>
            </a:r>
            <a:r>
              <a:rPr lang="en-US" sz="1400" dirty="0"/>
              <a:t> </a:t>
            </a:r>
            <a:r>
              <a:rPr lang="en-US" sz="1400" dirty="0" err="1"/>
              <a:t>competição</a:t>
            </a:r>
            <a:r>
              <a:rPr lang="en-US" sz="1400" dirty="0"/>
              <a:t> </a:t>
            </a:r>
            <a:r>
              <a:rPr lang="en-US" sz="1200" dirty="0"/>
              <a:t>-</a:t>
            </a:r>
            <a:r>
              <a:rPr lang="en-US" sz="1400" dirty="0"/>
              <a:t> </a:t>
            </a:r>
            <a:r>
              <a:rPr lang="en-US" sz="900" dirty="0" err="1"/>
              <a:t>praticas</a:t>
            </a:r>
            <a:r>
              <a:rPr lang="en-US" sz="900" dirty="0"/>
              <a:t> </a:t>
            </a:r>
            <a:r>
              <a:rPr lang="en-US" sz="900" dirty="0" err="1"/>
              <a:t>predativas</a:t>
            </a:r>
            <a:br>
              <a:rPr lang="en-US" sz="1400" dirty="0"/>
            </a:br>
            <a:r>
              <a:rPr lang="en-US" sz="1100" i="0" dirty="0" err="1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Baixa</a:t>
            </a:r>
            <a:r>
              <a:rPr lang="en-US" sz="1100" i="0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100" i="0" dirty="0" err="1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aderença</a:t>
            </a:r>
            <a:r>
              <a:rPr lang="en-US" sz="1100" i="0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à </a:t>
            </a:r>
            <a:r>
              <a:rPr lang="en-US" sz="1100" i="0" dirty="0" err="1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mudanças</a:t>
            </a:r>
            <a:r>
              <a:rPr lang="en-US" sz="1100" i="0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e </a:t>
            </a:r>
            <a:r>
              <a:rPr lang="en-US" sz="1100" i="0" dirty="0" err="1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atualizações</a:t>
            </a:r>
            <a:r>
              <a:rPr lang="en-US" sz="1100" i="0" dirty="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sz="1400" b="1" i="0" baseline="300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0" name="CaixaDeTexto 16">
            <a:extLst>
              <a:ext uri="{FF2B5EF4-FFF2-40B4-BE49-F238E27FC236}">
                <a16:creationId xmlns:a16="http://schemas.microsoft.com/office/drawing/2014/main" id="{55C3075F-FBBF-4FFE-97BC-55F0DACE342A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8364251" y="4434427"/>
            <a:ext cx="2808313" cy="506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lvl="0">
              <a:defRPr/>
            </a:pPr>
            <a:r>
              <a:rPr lang="en-US" sz="1400" dirty="0" err="1"/>
              <a:t>Não</a:t>
            </a:r>
            <a:r>
              <a:rPr lang="en-US" sz="1400" dirty="0"/>
              <a:t> se </a:t>
            </a:r>
            <a:r>
              <a:rPr lang="en-US" sz="1400" dirty="0" err="1"/>
              <a:t>deve</a:t>
            </a:r>
            <a:r>
              <a:rPr lang="en-US" sz="1400" dirty="0"/>
              <a:t> </a:t>
            </a:r>
            <a:r>
              <a:rPr lang="en-US" sz="1400" dirty="0" err="1"/>
              <a:t>esperar</a:t>
            </a:r>
            <a:r>
              <a:rPr lang="en-US" sz="1400" dirty="0"/>
              <a:t> </a:t>
            </a:r>
            <a:r>
              <a:rPr lang="en-US" sz="1400" dirty="0" err="1"/>
              <a:t>uma</a:t>
            </a:r>
            <a:r>
              <a:rPr lang="en-US" sz="1400" dirty="0"/>
              <a:t> </a:t>
            </a:r>
            <a:r>
              <a:rPr lang="en-US" sz="1400" dirty="0" err="1"/>
              <a:t>medida</a:t>
            </a:r>
            <a:r>
              <a:rPr lang="en-US" sz="1400" dirty="0"/>
              <a:t> </a:t>
            </a:r>
            <a:r>
              <a:rPr lang="en-US" sz="1400" dirty="0" err="1"/>
              <a:t>através</a:t>
            </a:r>
            <a:r>
              <a:rPr lang="en-US" sz="1400" dirty="0"/>
              <a:t> das </a:t>
            </a:r>
            <a:r>
              <a:rPr lang="en-US" sz="1400" dirty="0" err="1"/>
              <a:t>empresas</a:t>
            </a:r>
            <a:r>
              <a:rPr lang="en-US" sz="1400" dirty="0"/>
              <a:t> </a:t>
            </a:r>
            <a:r>
              <a:rPr lang="en-US" sz="1400" dirty="0" err="1"/>
              <a:t>atuais</a:t>
            </a:r>
            <a:endParaRPr lang="en-US" sz="1400" b="1" i="0" baseline="300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2" name="Rectangle 17">
            <a:extLst>
              <a:ext uri="{FF2B5EF4-FFF2-40B4-BE49-F238E27FC236}">
                <a16:creationId xmlns:a16="http://schemas.microsoft.com/office/drawing/2014/main" id="{B30846B1-F962-4C0A-AF9A-24CEB5FF7C9C}"/>
              </a:ext>
            </a:extLst>
          </p:cNvPr>
          <p:cNvSpPr/>
          <p:nvPr/>
        </p:nvSpPr>
        <p:spPr>
          <a:xfrm>
            <a:off x="4691843" y="5192831"/>
            <a:ext cx="2808676" cy="423907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</a:t>
            </a:r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competição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dos players </a:t>
            </a:r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pode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acabar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alavancando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práticas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inovadoras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de </a:t>
            </a:r>
            <a:r>
              <a:rPr lang="en-US" sz="900" b="0" i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sucesso</a:t>
            </a:r>
            <a:r>
              <a:rPr lang="en-US" sz="900" b="0" i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  <p:sp>
        <p:nvSpPr>
          <p:cNvPr id="43" name="Rectangle 17">
            <a:extLst>
              <a:ext uri="{FF2B5EF4-FFF2-40B4-BE49-F238E27FC236}">
                <a16:creationId xmlns:a16="http://schemas.microsoft.com/office/drawing/2014/main" id="{5BA4FFBC-DA8E-4FB6-B7E9-A74A0CA3454E}"/>
              </a:ext>
            </a:extLst>
          </p:cNvPr>
          <p:cNvSpPr/>
          <p:nvPr/>
        </p:nvSpPr>
        <p:spPr>
          <a:xfrm>
            <a:off x="5008996" y="2234193"/>
            <a:ext cx="2174006" cy="2742795"/>
          </a:xfrm>
          <a:prstGeom prst="rect">
            <a:avLst/>
          </a:prstGeom>
          <a:noFill/>
          <a:ln w="12700">
            <a:solidFill>
              <a:srgbClr val="00436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95007E84-44A8-4D85-9318-5CEB53254644}"/>
              </a:ext>
            </a:extLst>
          </p:cNvPr>
          <p:cNvSpPr/>
          <p:nvPr/>
        </p:nvSpPr>
        <p:spPr>
          <a:xfrm>
            <a:off x="407368" y="6237312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86439A70-20D9-438E-B814-5DA5AFAC6598}"/>
              </a:ext>
            </a:extLst>
          </p:cNvPr>
          <p:cNvSpPr/>
          <p:nvPr/>
        </p:nvSpPr>
        <p:spPr>
          <a:xfrm>
            <a:off x="9768408" y="44624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46662" name="Picture 134" descr="Logo LATAM – Logos PNG">
            <a:extLst>
              <a:ext uri="{FF2B5EF4-FFF2-40B4-BE49-F238E27FC236}">
                <a16:creationId xmlns:a16="http://schemas.microsoft.com/office/drawing/2014/main" id="{688B5026-964D-47A0-9022-49E57F036F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886" y="2060848"/>
            <a:ext cx="2410992" cy="135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664" name="Picture 136" descr="Azul - Linhas Aéreas Brasileiras. Você lá em cima.">
            <a:extLst>
              <a:ext uri="{FF2B5EF4-FFF2-40B4-BE49-F238E27FC236}">
                <a16:creationId xmlns:a16="http://schemas.microsoft.com/office/drawing/2014/main" id="{7F971676-684B-4962-BBB7-FB2DF94EF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314" y="3150462"/>
            <a:ext cx="1072137" cy="854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666" name="Picture 138" descr="Gol Linhas Aéreas Inteligentes – Wikipédia, a enciclopédia livre">
            <a:extLst>
              <a:ext uri="{FF2B5EF4-FFF2-40B4-BE49-F238E27FC236}">
                <a16:creationId xmlns:a16="http://schemas.microsoft.com/office/drawing/2014/main" id="{2D2041CA-C00C-464F-83BB-9627A6B71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727" y="4177432"/>
            <a:ext cx="955310" cy="547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ixaDeTexto 16">
            <a:extLst>
              <a:ext uri="{FF2B5EF4-FFF2-40B4-BE49-F238E27FC236}">
                <a16:creationId xmlns:a16="http://schemas.microsoft.com/office/drawing/2014/main" id="{F3E65117-97F5-42CA-B655-5D781F649A2C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5008995" y="2623671"/>
            <a:ext cx="2174007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lvl="0" algn="ctr">
              <a:defRPr/>
            </a:pPr>
            <a:r>
              <a:rPr lang="en-US" sz="1600" dirty="0"/>
              <a:t>+ 93 </a:t>
            </a:r>
            <a:r>
              <a:rPr lang="en-US" sz="1200" dirty="0"/>
              <a:t>mm</a:t>
            </a:r>
            <a:r>
              <a:rPr lang="en-US" sz="1600" dirty="0"/>
              <a:t> </a:t>
            </a:r>
            <a:r>
              <a:rPr lang="en-US" sz="1400" dirty="0" err="1"/>
              <a:t>passageiros</a:t>
            </a:r>
            <a:endParaRPr lang="en-US" sz="1600" b="1" i="0" baseline="300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" name="CaixaDeTexto 16">
            <a:extLst>
              <a:ext uri="{FF2B5EF4-FFF2-40B4-BE49-F238E27FC236}">
                <a16:creationId xmlns:a16="http://schemas.microsoft.com/office/drawing/2014/main" id="{56B434EA-553C-41F5-B51F-E49A81F2F0C2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5008995" y="3179381"/>
            <a:ext cx="2174007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lvl="0" algn="ctr">
              <a:defRPr/>
            </a:pPr>
            <a:r>
              <a:rPr lang="en-US" sz="1600" dirty="0"/>
              <a:t>~ 1 </a:t>
            </a:r>
            <a:r>
              <a:rPr lang="en-US" sz="1200" dirty="0"/>
              <a:t>mm</a:t>
            </a:r>
            <a:r>
              <a:rPr lang="en-US" sz="1600" dirty="0"/>
              <a:t> </a:t>
            </a:r>
            <a:r>
              <a:rPr lang="en-US" sz="1400" dirty="0" err="1"/>
              <a:t>voos</a:t>
            </a:r>
            <a:endParaRPr lang="en-US" sz="1600" b="1" i="0" baseline="300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" name="CaixaDeTexto 16">
            <a:extLst>
              <a:ext uri="{FF2B5EF4-FFF2-40B4-BE49-F238E27FC236}">
                <a16:creationId xmlns:a16="http://schemas.microsoft.com/office/drawing/2014/main" id="{A66C072B-0BB9-4DE7-B843-510DC291F8F8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5008995" y="3735091"/>
            <a:ext cx="2174007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lvl="0" algn="ctr">
              <a:defRPr/>
            </a:pPr>
            <a:r>
              <a:rPr lang="en-US" sz="1400" dirty="0"/>
              <a:t>USD </a:t>
            </a:r>
            <a:r>
              <a:rPr lang="en-US" sz="1600" dirty="0"/>
              <a:t>9 </a:t>
            </a:r>
            <a:r>
              <a:rPr lang="en-US" sz="1400" dirty="0"/>
              <a:t>bi</a:t>
            </a:r>
            <a:endParaRPr lang="en-US" sz="1400" b="1" i="0" baseline="300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" name="CaixaDeTexto 16">
            <a:extLst>
              <a:ext uri="{FF2B5EF4-FFF2-40B4-BE49-F238E27FC236}">
                <a16:creationId xmlns:a16="http://schemas.microsoft.com/office/drawing/2014/main" id="{89A3DDA5-5FE4-4861-BCF6-1C4843D5F319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5008995" y="4290801"/>
            <a:ext cx="2174007" cy="269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lvl="0" algn="ctr">
              <a:defRPr/>
            </a:pPr>
            <a:r>
              <a:rPr lang="en-US" sz="1400" dirty="0" err="1"/>
              <a:t>Crescimento</a:t>
            </a:r>
            <a:r>
              <a:rPr lang="en-US" sz="1400" dirty="0"/>
              <a:t> 2x PIB</a:t>
            </a:r>
            <a:endParaRPr lang="en-US" sz="1400" b="1" i="0" baseline="300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46670" name="Picture 142" descr="Consumer png icon 2 » PNG Image">
            <a:extLst>
              <a:ext uri="{FF2B5EF4-FFF2-40B4-BE49-F238E27FC236}">
                <a16:creationId xmlns:a16="http://schemas.microsoft.com/office/drawing/2014/main" id="{78E88BF5-DEE7-4413-A548-C70285F8C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9097" y="2367488"/>
            <a:ext cx="1574304" cy="1574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74DC18F1-C589-4FF5-A2B4-50FE0FDA370F}"/>
              </a:ext>
            </a:extLst>
          </p:cNvPr>
          <p:cNvCxnSpPr/>
          <p:nvPr/>
        </p:nvCxnSpPr>
        <p:spPr>
          <a:xfrm>
            <a:off x="8789097" y="4005064"/>
            <a:ext cx="1574304" cy="0"/>
          </a:xfrm>
          <a:prstGeom prst="line">
            <a:avLst/>
          </a:prstGeom>
          <a:ln w="762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1C6997D3-F0CC-4AC8-94C3-98715EA8C5F2}"/>
              </a:ext>
            </a:extLst>
          </p:cNvPr>
          <p:cNvCxnSpPr/>
          <p:nvPr/>
        </p:nvCxnSpPr>
        <p:spPr>
          <a:xfrm>
            <a:off x="8789097" y="2276872"/>
            <a:ext cx="1574304" cy="0"/>
          </a:xfrm>
          <a:prstGeom prst="line">
            <a:avLst/>
          </a:prstGeom>
          <a:ln w="762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6066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9" grpId="0"/>
      <p:bldP spid="40" grpId="0"/>
      <p:bldP spid="21" grpId="0"/>
      <p:bldP spid="22" grpId="0"/>
      <p:bldP spid="23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Object 3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793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950" name="think-cell Slide" r:id="rId11" imgW="344" imgH="344" progId="TCLayout.ActiveDocument.1">
                  <p:embed/>
                </p:oleObj>
              </mc:Choice>
              <mc:Fallback>
                <p:oleObj name="think-cell Slide" r:id="rId11" imgW="344" imgH="344" progId="TCLayout.ActiveDocument.1">
                  <p:embed/>
                  <p:pic>
                    <p:nvPicPr>
                      <p:cNvPr id="35" name="Object 34" hidden="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793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65214" y="510849"/>
            <a:ext cx="10971126" cy="533760"/>
          </a:xfrm>
        </p:spPr>
        <p:txBody>
          <a:bodyPr/>
          <a:lstStyle/>
          <a:p>
            <a:r>
              <a:rPr lang="en-US" dirty="0" err="1"/>
              <a:t>Objetivo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>
          <a:xfrm>
            <a:off x="565213" y="952205"/>
            <a:ext cx="10973538" cy="291259"/>
          </a:xfrm>
        </p:spPr>
        <p:txBody>
          <a:bodyPr/>
          <a:lstStyle/>
          <a:p>
            <a:r>
              <a:rPr lang="en-US" dirty="0"/>
              <a:t>DESBUROCRATIZAÇÃO DE UM SISTEMA</a:t>
            </a:r>
          </a:p>
        </p:txBody>
      </p:sp>
      <p:sp>
        <p:nvSpPr>
          <p:cNvPr id="19" name="AutoShape 20" descr="Image result for j malucelli energia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22" descr="Image result for j malucelli energia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B6AF46C-0751-44EA-805D-BA32E28396E7}"/>
              </a:ext>
            </a:extLst>
          </p:cNvPr>
          <p:cNvSpPr/>
          <p:nvPr/>
        </p:nvSpPr>
        <p:spPr>
          <a:xfrm>
            <a:off x="407368" y="6237312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ED14E4C-7E26-481B-AE40-34B6C2C9F749}"/>
              </a:ext>
            </a:extLst>
          </p:cNvPr>
          <p:cNvSpPr/>
          <p:nvPr/>
        </p:nvSpPr>
        <p:spPr>
          <a:xfrm>
            <a:off x="9768408" y="44624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62923" name="Picture 11" descr="Escola de tecnologia aplicada - Somos iCEVSomos iCEV">
            <a:extLst>
              <a:ext uri="{FF2B5EF4-FFF2-40B4-BE49-F238E27FC236}">
                <a16:creationId xmlns:a16="http://schemas.microsoft.com/office/drawing/2014/main" id="{C61C87C2-BC71-474B-94FE-EDD760656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026" y="3011974"/>
            <a:ext cx="1301141" cy="1138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925" name="Picture 13" descr="The contract icon Agreement and signature pact Vector Image">
            <a:extLst>
              <a:ext uri="{FF2B5EF4-FFF2-40B4-BE49-F238E27FC236}">
                <a16:creationId xmlns:a16="http://schemas.microsoft.com/office/drawing/2014/main" id="{9631C720-7748-476F-9CC8-45820100E6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00"/>
          <a:stretch/>
        </p:blipFill>
        <p:spPr bwMode="auto">
          <a:xfrm>
            <a:off x="1992892" y="4482233"/>
            <a:ext cx="933409" cy="1034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6">
            <a:extLst>
              <a:ext uri="{FF2B5EF4-FFF2-40B4-BE49-F238E27FC236}">
                <a16:creationId xmlns:a16="http://schemas.microsoft.com/office/drawing/2014/main" id="{CC2F8201-3583-4EB5-ACD2-DA42F214DC43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055440" y="1746454"/>
            <a:ext cx="2808313" cy="269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/>
              <a:t>Tech based security</a:t>
            </a:r>
            <a:endParaRPr kumimoji="0" lang="en-US" sz="1400" b="1" i="0" u="none" strike="noStrike" kern="0" cap="none" spc="0" normalizeH="0" baseline="3000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833EC806-58D3-4B3D-989D-DFF1DF539A3D}"/>
              </a:ext>
            </a:extLst>
          </p:cNvPr>
          <p:cNvCxnSpPr>
            <a:cxnSpLocks/>
          </p:cNvCxnSpPr>
          <p:nvPr/>
        </p:nvCxnSpPr>
        <p:spPr>
          <a:xfrm>
            <a:off x="911424" y="2116529"/>
            <a:ext cx="3106961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C7C74B3D-BC7A-4BEA-B975-09B83A2144AB}"/>
              </a:ext>
            </a:extLst>
          </p:cNvPr>
          <p:cNvCxnSpPr>
            <a:cxnSpLocks/>
          </p:cNvCxnSpPr>
          <p:nvPr/>
        </p:nvCxnSpPr>
        <p:spPr>
          <a:xfrm>
            <a:off x="4799856" y="2116529"/>
            <a:ext cx="6736484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16">
            <a:extLst>
              <a:ext uri="{FF2B5EF4-FFF2-40B4-BE49-F238E27FC236}">
                <a16:creationId xmlns:a16="http://schemas.microsoft.com/office/drawing/2014/main" id="{5AED3D8A-E772-418E-BA98-5319A0CC071D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4799856" y="5305108"/>
            <a:ext cx="6736484" cy="349132"/>
          </a:xfrm>
          <a:prstGeom prst="rect">
            <a:avLst/>
          </a:prstGeom>
          <a:solidFill>
            <a:srgbClr val="00436D"/>
          </a:solidFill>
          <a:ln>
            <a:noFill/>
          </a:ln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Ser o </a:t>
            </a:r>
            <a:r>
              <a:rPr lang="en-US" sz="1200" dirty="0" err="1">
                <a:solidFill>
                  <a:schemeClr val="bg1"/>
                </a:solidFill>
              </a:rPr>
              <a:t>primeiro</a:t>
            </a:r>
            <a:r>
              <a:rPr lang="en-US" sz="1200" dirty="0">
                <a:solidFill>
                  <a:schemeClr val="bg1"/>
                </a:solidFill>
              </a:rPr>
              <a:t> a </a:t>
            </a:r>
            <a:r>
              <a:rPr lang="en-US" sz="1200" dirty="0" err="1">
                <a:solidFill>
                  <a:schemeClr val="bg1"/>
                </a:solidFill>
              </a:rPr>
              <a:t>informar</a:t>
            </a:r>
            <a:r>
              <a:rPr lang="en-US" sz="1200" dirty="0">
                <a:solidFill>
                  <a:schemeClr val="bg1"/>
                </a:solidFill>
              </a:rPr>
              <a:t> o </a:t>
            </a:r>
            <a:r>
              <a:rPr lang="en-US" sz="1200" dirty="0" err="1">
                <a:solidFill>
                  <a:schemeClr val="bg1"/>
                </a:solidFill>
              </a:rPr>
              <a:t>cliente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sobre</a:t>
            </a:r>
            <a:r>
              <a:rPr lang="en-US" sz="1200" dirty="0">
                <a:solidFill>
                  <a:schemeClr val="bg1"/>
                </a:solidFill>
              </a:rPr>
              <a:t> o </a:t>
            </a:r>
            <a:r>
              <a:rPr lang="en-US" sz="1200" dirty="0" err="1">
                <a:solidFill>
                  <a:schemeClr val="bg1"/>
                </a:solidFill>
              </a:rPr>
              <a:t>atraso</a:t>
            </a:r>
            <a:r>
              <a:rPr lang="en-US" sz="1200" dirty="0">
                <a:solidFill>
                  <a:schemeClr val="bg1"/>
                </a:solidFill>
              </a:rPr>
              <a:t> do </a:t>
            </a:r>
            <a:r>
              <a:rPr lang="en-US" sz="1200" dirty="0" err="1">
                <a:solidFill>
                  <a:schemeClr val="bg1"/>
                </a:solidFill>
              </a:rPr>
              <a:t>voo</a:t>
            </a:r>
            <a:r>
              <a:rPr lang="en-US" sz="1200" dirty="0">
                <a:solidFill>
                  <a:schemeClr val="bg1"/>
                </a:solidFill>
              </a:rPr>
              <a:t>, ja com </a:t>
            </a:r>
            <a:r>
              <a:rPr lang="en-US" sz="1200" dirty="0" err="1">
                <a:solidFill>
                  <a:schemeClr val="bg1"/>
                </a:solidFill>
              </a:rPr>
              <a:t>uma</a:t>
            </a:r>
            <a:r>
              <a:rPr lang="en-US" sz="1200" dirty="0">
                <a:solidFill>
                  <a:schemeClr val="bg1"/>
                </a:solidFill>
              </a:rPr>
              <a:t> boa </a:t>
            </a:r>
            <a:r>
              <a:rPr lang="en-US" sz="1200" dirty="0" err="1">
                <a:solidFill>
                  <a:schemeClr val="bg1"/>
                </a:solidFill>
              </a:rPr>
              <a:t>notícia</a:t>
            </a:r>
            <a:endParaRPr kumimoji="0" lang="en-US" sz="1200" b="1" i="0" u="none" strike="noStrike" kern="0" cap="none" spc="0" normalizeH="0" baseline="30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" name="CaixaDeTexto 16">
            <a:extLst>
              <a:ext uri="{FF2B5EF4-FFF2-40B4-BE49-F238E27FC236}">
                <a16:creationId xmlns:a16="http://schemas.microsoft.com/office/drawing/2014/main" id="{2BD618F2-F2A4-45F8-95B5-7E068B08DE78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799856" y="2276872"/>
            <a:ext cx="6736484" cy="227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Trazer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uma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solução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na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qual o </a:t>
            </a: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nosso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cliente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não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precise se </a:t>
            </a: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angustiar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com </a:t>
            </a: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qualquer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10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desinformação</a:t>
            </a: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  </a:t>
            </a:r>
            <a:endParaRPr kumimoji="0" lang="en-US" sz="1100" b="1" i="0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" name="CaixaDeTexto 16">
            <a:extLst>
              <a:ext uri="{FF2B5EF4-FFF2-40B4-BE49-F238E27FC236}">
                <a16:creationId xmlns:a16="http://schemas.microsoft.com/office/drawing/2014/main" id="{2199AC30-465A-4401-82E3-C9DF68CF834E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6763941" y="1746454"/>
            <a:ext cx="2808313" cy="269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/>
              <a:t>Goal</a:t>
            </a:r>
            <a:endParaRPr kumimoji="0" lang="en-US" sz="1400" b="1" i="0" u="none" strike="noStrike" kern="0" cap="none" spc="0" normalizeH="0" baseline="3000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62932" name="Picture 20" descr="Takeoff Icons - Download Free Vector Icons | Noun Project">
            <a:extLst>
              <a:ext uri="{FF2B5EF4-FFF2-40B4-BE49-F238E27FC236}">
                <a16:creationId xmlns:a16="http://schemas.microsoft.com/office/drawing/2014/main" id="{BB7577B2-8189-4FF8-9CF6-C822A72E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831" y="3212976"/>
            <a:ext cx="1431255" cy="1431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461BECFC-2EAA-4909-B920-C223EBC811CA}"/>
              </a:ext>
            </a:extLst>
          </p:cNvPr>
          <p:cNvSpPr/>
          <p:nvPr/>
        </p:nvSpPr>
        <p:spPr>
          <a:xfrm>
            <a:off x="4799856" y="3212976"/>
            <a:ext cx="1655205" cy="1431255"/>
          </a:xfrm>
          <a:prstGeom prst="rect">
            <a:avLst/>
          </a:prstGeom>
          <a:noFill/>
          <a:ln w="9525">
            <a:solidFill>
              <a:srgbClr val="0043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62934" name="Picture 22" descr="Cross sign element red grunge x icon isolated on Vector Image">
            <a:extLst>
              <a:ext uri="{FF2B5EF4-FFF2-40B4-BE49-F238E27FC236}">
                <a16:creationId xmlns:a16="http://schemas.microsoft.com/office/drawing/2014/main" id="{788D0081-12BF-499E-A908-909CF22315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58"/>
          <a:stretch/>
        </p:blipFill>
        <p:spPr bwMode="auto">
          <a:xfrm>
            <a:off x="5671699" y="3776266"/>
            <a:ext cx="1288397" cy="1254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tângulo 29">
            <a:extLst>
              <a:ext uri="{FF2B5EF4-FFF2-40B4-BE49-F238E27FC236}">
                <a16:creationId xmlns:a16="http://schemas.microsoft.com/office/drawing/2014/main" id="{5AA483B5-50F3-447F-86F9-84B2FBF5B407}"/>
              </a:ext>
            </a:extLst>
          </p:cNvPr>
          <p:cNvSpPr/>
          <p:nvPr/>
        </p:nvSpPr>
        <p:spPr>
          <a:xfrm>
            <a:off x="7340496" y="3212976"/>
            <a:ext cx="1655205" cy="1431255"/>
          </a:xfrm>
          <a:prstGeom prst="rect">
            <a:avLst/>
          </a:prstGeom>
          <a:noFill/>
          <a:ln w="9525">
            <a:solidFill>
              <a:srgbClr val="0043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6F751615-2CD4-4C05-8327-D9BE8057EFBC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rcRect l="26147" r="22698"/>
          <a:stretch/>
        </p:blipFill>
        <p:spPr>
          <a:xfrm>
            <a:off x="7608168" y="3325089"/>
            <a:ext cx="1080121" cy="1135555"/>
          </a:xfrm>
          <a:prstGeom prst="rect">
            <a:avLst/>
          </a:prstGeom>
        </p:spPr>
      </p:pic>
      <p:sp>
        <p:nvSpPr>
          <p:cNvPr id="33" name="Retângulo 32">
            <a:extLst>
              <a:ext uri="{FF2B5EF4-FFF2-40B4-BE49-F238E27FC236}">
                <a16:creationId xmlns:a16="http://schemas.microsoft.com/office/drawing/2014/main" id="{C2B7F81C-7C94-405A-8741-3205D42052E1}"/>
              </a:ext>
            </a:extLst>
          </p:cNvPr>
          <p:cNvSpPr/>
          <p:nvPr/>
        </p:nvSpPr>
        <p:spPr>
          <a:xfrm>
            <a:off x="9881135" y="3212976"/>
            <a:ext cx="1655205" cy="1431255"/>
          </a:xfrm>
          <a:prstGeom prst="rect">
            <a:avLst/>
          </a:prstGeom>
          <a:noFill/>
          <a:ln w="9525">
            <a:solidFill>
              <a:srgbClr val="0043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62936" name="Picture 24" descr="Arrow Images, Stock Photos &amp; Vectors | Shutterstock">
            <a:extLst>
              <a:ext uri="{FF2B5EF4-FFF2-40B4-BE49-F238E27FC236}">
                <a16:creationId xmlns:a16="http://schemas.microsoft.com/office/drawing/2014/main" id="{41EA3796-8B15-4695-9242-BC5456A573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28" t="13228" r="23864" b="19489"/>
          <a:stretch/>
        </p:blipFill>
        <p:spPr bwMode="auto">
          <a:xfrm>
            <a:off x="6630587" y="3713815"/>
            <a:ext cx="534383" cy="42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4" descr="Arrow Images, Stock Photos &amp; Vectors | Shutterstock">
            <a:extLst>
              <a:ext uri="{FF2B5EF4-FFF2-40B4-BE49-F238E27FC236}">
                <a16:creationId xmlns:a16="http://schemas.microsoft.com/office/drawing/2014/main" id="{68EFF951-E83E-4DB7-8688-1FF865ED96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28" t="13228" r="23864" b="19489"/>
          <a:stretch/>
        </p:blipFill>
        <p:spPr bwMode="auto">
          <a:xfrm>
            <a:off x="9171227" y="3713815"/>
            <a:ext cx="534383" cy="42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941" name="Picture 29" descr="Waiter, PNG, 980x903px, Waiter, Area, Black And White, Brand, Logo ...">
            <a:extLst>
              <a:ext uri="{FF2B5EF4-FFF2-40B4-BE49-F238E27FC236}">
                <a16:creationId xmlns:a16="http://schemas.microsoft.com/office/drawing/2014/main" id="{DE397402-1624-4375-A585-D627F1187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clrChange>
              <a:clrFrom>
                <a:srgbClr val="EFEFEF"/>
              </a:clrFrom>
              <a:clrTo>
                <a:srgbClr val="EFEFE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448" y="3373174"/>
            <a:ext cx="699697" cy="644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943" name="Picture 31" descr="Hotel - Free holidays icons">
            <a:extLst>
              <a:ext uri="{FF2B5EF4-FFF2-40B4-BE49-F238E27FC236}">
                <a16:creationId xmlns:a16="http://schemas.microsoft.com/office/drawing/2014/main" id="{8636F285-5ED0-4D08-AAF6-D3AB4A452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3805" y="3960341"/>
            <a:ext cx="620787" cy="620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E02FCABF-AEEF-4170-A773-8088B1C583D5}"/>
              </a:ext>
            </a:extLst>
          </p:cNvPr>
          <p:cNvCxnSpPr>
            <a:cxnSpLocks/>
          </p:cNvCxnSpPr>
          <p:nvPr/>
        </p:nvCxnSpPr>
        <p:spPr>
          <a:xfrm flipH="1">
            <a:off x="10128448" y="3563244"/>
            <a:ext cx="1080120" cy="897400"/>
          </a:xfrm>
          <a:prstGeom prst="line">
            <a:avLst/>
          </a:prstGeom>
          <a:ln>
            <a:solidFill>
              <a:srgbClr val="7D7D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16">
            <a:extLst>
              <a:ext uri="{FF2B5EF4-FFF2-40B4-BE49-F238E27FC236}">
                <a16:creationId xmlns:a16="http://schemas.microsoft.com/office/drawing/2014/main" id="{1939BB02-2A81-4BB6-A0D6-EE3F57A7734C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31133" y="2276872"/>
            <a:ext cx="2856926" cy="227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Blockchain and Smart Contract based</a:t>
            </a:r>
            <a:endParaRPr kumimoji="0" lang="en-US" sz="1100" b="1" i="0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4069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2" grpId="0" animBg="1"/>
      <p:bldP spid="23" grpId="0"/>
      <p:bldP spid="24" grpId="0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Object 3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793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948" name="think-cell Slide" r:id="rId6" imgW="344" imgH="344" progId="TCLayout.ActiveDocument.1">
                  <p:embed/>
                </p:oleObj>
              </mc:Choice>
              <mc:Fallback>
                <p:oleObj name="think-cell Slide" r:id="rId6" imgW="344" imgH="344" progId="TCLayout.ActiveDocument.1">
                  <p:embed/>
                  <p:pic>
                    <p:nvPicPr>
                      <p:cNvPr id="35" name="Object 34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93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65214" y="510849"/>
            <a:ext cx="10971126" cy="533760"/>
          </a:xfrm>
        </p:spPr>
        <p:txBody>
          <a:bodyPr/>
          <a:lstStyle/>
          <a:p>
            <a:r>
              <a:rPr lang="en-US" dirty="0"/>
              <a:t>Como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>
          <a:xfrm>
            <a:off x="565213" y="952205"/>
            <a:ext cx="10973538" cy="291259"/>
          </a:xfrm>
        </p:spPr>
        <p:txBody>
          <a:bodyPr/>
          <a:lstStyle/>
          <a:p>
            <a:r>
              <a:rPr lang="en-US" dirty="0"/>
              <a:t>DESBUROCRATIZAÇÃO DE UM SISTEMA</a:t>
            </a:r>
          </a:p>
        </p:txBody>
      </p:sp>
      <p:sp>
        <p:nvSpPr>
          <p:cNvPr id="19" name="AutoShape 20" descr="Image result for j malucelli energia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22" descr="Image result for j malucelli energia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8C512F3-92CF-40D9-9840-165057E60D1B}"/>
              </a:ext>
            </a:extLst>
          </p:cNvPr>
          <p:cNvSpPr/>
          <p:nvPr/>
        </p:nvSpPr>
        <p:spPr>
          <a:xfrm>
            <a:off x="407368" y="6237312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00101E8-B687-43D7-825F-616D4DA14A85}"/>
              </a:ext>
            </a:extLst>
          </p:cNvPr>
          <p:cNvSpPr/>
          <p:nvPr/>
        </p:nvSpPr>
        <p:spPr>
          <a:xfrm>
            <a:off x="9768408" y="44624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832236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Object 3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793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971" name="think-cell Slide" r:id="rId15" imgW="344" imgH="344" progId="TCLayout.ActiveDocument.1">
                  <p:embed/>
                </p:oleObj>
              </mc:Choice>
              <mc:Fallback>
                <p:oleObj name="think-cell Slide" r:id="rId15" imgW="344" imgH="344" progId="TCLayout.ActiveDocument.1">
                  <p:embed/>
                  <p:pic>
                    <p:nvPicPr>
                      <p:cNvPr id="35" name="Object 34" hidden="1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793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65214" y="510849"/>
            <a:ext cx="10971126" cy="533760"/>
          </a:xfrm>
        </p:spPr>
        <p:txBody>
          <a:bodyPr/>
          <a:lstStyle/>
          <a:p>
            <a:r>
              <a:rPr lang="en-US" dirty="0" err="1"/>
              <a:t>Prós</a:t>
            </a:r>
            <a:r>
              <a:rPr lang="en-US" dirty="0"/>
              <a:t> e Contras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>
          <a:xfrm>
            <a:off x="565213" y="952205"/>
            <a:ext cx="10973538" cy="291259"/>
          </a:xfrm>
        </p:spPr>
        <p:txBody>
          <a:bodyPr/>
          <a:lstStyle/>
          <a:p>
            <a:r>
              <a:rPr lang="en-US" dirty="0"/>
              <a:t>DESBUROCRATIZAÇÃO DE UM SISTEMA</a:t>
            </a:r>
          </a:p>
        </p:txBody>
      </p:sp>
      <p:sp>
        <p:nvSpPr>
          <p:cNvPr id="19" name="AutoShape 20" descr="Image result for j malucelli energia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22" descr="Image result for j malucelli energia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CaixaDeTexto 16">
            <a:extLst>
              <a:ext uri="{FF2B5EF4-FFF2-40B4-BE49-F238E27FC236}">
                <a16:creationId xmlns:a16="http://schemas.microsoft.com/office/drawing/2014/main" id="{3AEB7D4D-C3A5-4C9D-8AA8-9238A439FEB3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969585" y="1916832"/>
            <a:ext cx="2808313" cy="332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err="1"/>
              <a:t>Prós</a:t>
            </a:r>
            <a:endParaRPr kumimoji="0" lang="en-US" sz="1800" b="1" i="0" u="none" strike="noStrike" kern="0" cap="none" spc="0" normalizeH="0" baseline="3000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5692C76-5FF7-45DD-8AD4-DFFD9A471859}"/>
              </a:ext>
            </a:extLst>
          </p:cNvPr>
          <p:cNvSpPr/>
          <p:nvPr/>
        </p:nvSpPr>
        <p:spPr>
          <a:xfrm>
            <a:off x="407368" y="6237312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EAF053A-D9DC-43CD-89E4-DD6627893AE8}"/>
              </a:ext>
            </a:extLst>
          </p:cNvPr>
          <p:cNvSpPr/>
          <p:nvPr/>
        </p:nvSpPr>
        <p:spPr>
          <a:xfrm>
            <a:off x="9768408" y="44624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6">
            <a:extLst>
              <a:ext uri="{FF2B5EF4-FFF2-40B4-BE49-F238E27FC236}">
                <a16:creationId xmlns:a16="http://schemas.microsoft.com/office/drawing/2014/main" id="{DC88C034-6C15-4566-8A6E-17B8A3043F2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093395" y="1916832"/>
            <a:ext cx="5442940" cy="332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Contra</a:t>
            </a:r>
            <a:endParaRPr kumimoji="0" lang="en-US" sz="1800" b="1" i="0" u="none" strike="noStrike" kern="0" cap="none" spc="0" normalizeH="0" baseline="3000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B217EBC6-4C7C-46FD-92E5-1B71C65F0DA5}"/>
              </a:ext>
            </a:extLst>
          </p:cNvPr>
          <p:cNvCxnSpPr>
            <a:cxnSpLocks/>
          </p:cNvCxnSpPr>
          <p:nvPr/>
        </p:nvCxnSpPr>
        <p:spPr>
          <a:xfrm flipH="1">
            <a:off x="6094426" y="1916832"/>
            <a:ext cx="1" cy="3672408"/>
          </a:xfrm>
          <a:prstGeom prst="line">
            <a:avLst/>
          </a:prstGeom>
          <a:ln w="1905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ixaDeTexto 16">
            <a:extLst>
              <a:ext uri="{FF2B5EF4-FFF2-40B4-BE49-F238E27FC236}">
                <a16:creationId xmlns:a16="http://schemas.microsoft.com/office/drawing/2014/main" id="{E178086F-50C9-4D04-8EC2-DA2665471A96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969585" y="2924944"/>
            <a:ext cx="2808313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i="0" dirty="0" err="1">
                <a:solidFill>
                  <a:srgbClr val="7D7D7D"/>
                </a:solidFill>
              </a:rPr>
              <a:t>Velocidade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CaixaDeTexto 16">
            <a:extLst>
              <a:ext uri="{FF2B5EF4-FFF2-40B4-BE49-F238E27FC236}">
                <a16:creationId xmlns:a16="http://schemas.microsoft.com/office/drawing/2014/main" id="{8CB5E6DB-6468-4762-A787-5E0FC8F2B9BF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7408893" y="2924944"/>
            <a:ext cx="2808313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i="0" dirty="0" err="1">
                <a:solidFill>
                  <a:srgbClr val="7D7D7D"/>
                </a:solidFill>
              </a:rPr>
              <a:t>Complexo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CaixaDeTexto 16">
            <a:extLst>
              <a:ext uri="{FF2B5EF4-FFF2-40B4-BE49-F238E27FC236}">
                <a16:creationId xmlns:a16="http://schemas.microsoft.com/office/drawing/2014/main" id="{F256344A-D9C0-4CCD-BDE8-D95005D1264E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969585" y="3672908"/>
            <a:ext cx="2808313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i="0" dirty="0" err="1">
                <a:solidFill>
                  <a:srgbClr val="7D7D7D"/>
                </a:solidFill>
              </a:rPr>
              <a:t>Segurança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" name="CaixaDeTexto 16">
            <a:extLst>
              <a:ext uri="{FF2B5EF4-FFF2-40B4-BE49-F238E27FC236}">
                <a16:creationId xmlns:a16="http://schemas.microsoft.com/office/drawing/2014/main" id="{EB1521D3-E894-426A-9F00-79C4577D8F66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7408893" y="3391437"/>
            <a:ext cx="2808313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i="0" dirty="0">
                <a:solidFill>
                  <a:srgbClr val="7D7D7D"/>
                </a:solidFill>
              </a:rPr>
              <a:t>Custos no </a:t>
            </a:r>
            <a:r>
              <a:rPr lang="en-US" sz="1600" i="0" dirty="0" err="1">
                <a:solidFill>
                  <a:srgbClr val="7D7D7D"/>
                </a:solidFill>
              </a:rPr>
              <a:t>geral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CaixaDeTexto 16">
            <a:extLst>
              <a:ext uri="{FF2B5EF4-FFF2-40B4-BE49-F238E27FC236}">
                <a16:creationId xmlns:a16="http://schemas.microsoft.com/office/drawing/2014/main" id="{680D3F42-4168-48BC-AD75-9053A2C06C5E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969585" y="4420872"/>
            <a:ext cx="2808313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i="0" dirty="0" err="1">
                <a:solidFill>
                  <a:srgbClr val="7D7D7D"/>
                </a:solidFill>
              </a:rPr>
              <a:t>Credibilidade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A2561DA-44DB-49F4-9027-4B6023BE3A0E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7408893" y="3911566"/>
            <a:ext cx="2808313" cy="50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i="0" dirty="0" err="1">
                <a:solidFill>
                  <a:srgbClr val="7D7D7D"/>
                </a:solidFill>
              </a:rPr>
              <a:t>Sujeito</a:t>
            </a:r>
            <a:r>
              <a:rPr lang="en-US" sz="1600" i="0" dirty="0">
                <a:solidFill>
                  <a:srgbClr val="7D7D7D"/>
                </a:solidFill>
              </a:rPr>
              <a:t> a </a:t>
            </a:r>
            <a:r>
              <a:rPr lang="en-US" sz="1600" i="0" dirty="0" err="1">
                <a:solidFill>
                  <a:srgbClr val="7D7D7D"/>
                </a:solidFill>
              </a:rPr>
              <a:t>falhas</a:t>
            </a:r>
            <a:br>
              <a:rPr lang="en-US" sz="1600" i="0" dirty="0">
                <a:solidFill>
                  <a:srgbClr val="7D7D7D"/>
                </a:solidFill>
              </a:rPr>
            </a:br>
            <a:r>
              <a:rPr lang="en-US" sz="1200" i="0" dirty="0">
                <a:solidFill>
                  <a:srgbClr val="7D7D7D"/>
                </a:solidFill>
              </a:rPr>
              <a:t>(</a:t>
            </a:r>
            <a:r>
              <a:rPr lang="en-US" sz="1200" i="0" dirty="0" err="1">
                <a:solidFill>
                  <a:srgbClr val="7D7D7D"/>
                </a:solidFill>
              </a:rPr>
              <a:t>externas</a:t>
            </a:r>
            <a:r>
              <a:rPr lang="en-US" sz="1200" i="0" dirty="0">
                <a:solidFill>
                  <a:srgbClr val="7D7D7D"/>
                </a:solidFill>
              </a:rPr>
              <a:t> e </a:t>
            </a:r>
            <a:r>
              <a:rPr lang="en-US" sz="1200" i="0" dirty="0" err="1">
                <a:solidFill>
                  <a:srgbClr val="7D7D7D"/>
                </a:solidFill>
              </a:rPr>
              <a:t>ataques</a:t>
            </a:r>
            <a:r>
              <a:rPr lang="en-US" sz="1200" i="0" dirty="0">
                <a:solidFill>
                  <a:srgbClr val="7D7D7D"/>
                </a:solidFill>
              </a:rPr>
              <a:t>)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C3064D43-6993-49DB-9525-472BAD041953}"/>
              </a:ext>
            </a:extLst>
          </p:cNvPr>
          <p:cNvCxnSpPr>
            <a:cxnSpLocks/>
          </p:cNvCxnSpPr>
          <p:nvPr/>
        </p:nvCxnSpPr>
        <p:spPr>
          <a:xfrm>
            <a:off x="6653325" y="2348880"/>
            <a:ext cx="4320480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3ECDC8AD-0F85-4F8B-ACF2-3EBAA6205115}"/>
              </a:ext>
            </a:extLst>
          </p:cNvPr>
          <p:cNvCxnSpPr>
            <a:cxnSpLocks/>
          </p:cNvCxnSpPr>
          <p:nvPr/>
        </p:nvCxnSpPr>
        <p:spPr>
          <a:xfrm>
            <a:off x="1215048" y="2348880"/>
            <a:ext cx="4320480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BF6AFA4-2315-4CE0-B154-BB712C5B5C5E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7408893" y="4571263"/>
            <a:ext cx="2808313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i="0" dirty="0" err="1">
                <a:solidFill>
                  <a:srgbClr val="7D7D7D"/>
                </a:solidFill>
              </a:rPr>
              <a:t>Patentes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48862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Object 3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793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999" name="think-cell Slide" r:id="rId11" imgW="344" imgH="344" progId="TCLayout.ActiveDocument.1">
                  <p:embed/>
                </p:oleObj>
              </mc:Choice>
              <mc:Fallback>
                <p:oleObj name="think-cell Slide" r:id="rId11" imgW="344" imgH="344" progId="TCLayout.ActiveDocument.1">
                  <p:embed/>
                  <p:pic>
                    <p:nvPicPr>
                      <p:cNvPr id="35" name="Object 34" hidden="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793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65214" y="510849"/>
            <a:ext cx="10971126" cy="533760"/>
          </a:xfrm>
        </p:spPr>
        <p:txBody>
          <a:bodyPr/>
          <a:lstStyle/>
          <a:p>
            <a:r>
              <a:rPr lang="en-US" dirty="0" err="1"/>
              <a:t>Próximos</a:t>
            </a:r>
            <a:r>
              <a:rPr lang="en-US" dirty="0"/>
              <a:t> </a:t>
            </a:r>
            <a:r>
              <a:rPr lang="en-US" dirty="0" err="1"/>
              <a:t>Passos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>
          <a:xfrm>
            <a:off x="565213" y="952205"/>
            <a:ext cx="10973538" cy="291259"/>
          </a:xfrm>
        </p:spPr>
        <p:txBody>
          <a:bodyPr/>
          <a:lstStyle/>
          <a:p>
            <a:r>
              <a:rPr lang="en-US" dirty="0"/>
              <a:t>DESBUROCRATIZAÇÃO DE UM SISTEMA</a:t>
            </a:r>
          </a:p>
        </p:txBody>
      </p:sp>
      <p:sp>
        <p:nvSpPr>
          <p:cNvPr id="19" name="AutoShape 20" descr="Image result for j malucelli energia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22" descr="Image result for j malucelli energia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CaixaDeTexto 16">
            <a:extLst>
              <a:ext uri="{FF2B5EF4-FFF2-40B4-BE49-F238E27FC236}">
                <a16:creationId xmlns:a16="http://schemas.microsoft.com/office/drawing/2014/main" id="{3AEB7D4D-C3A5-4C9D-8AA8-9238A439FEB3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78169" y="1927807"/>
            <a:ext cx="4896543" cy="637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No </a:t>
            </a:r>
            <a:r>
              <a:rPr lang="en-US" sz="1800" dirty="0" err="1"/>
              <a:t>futuro</a:t>
            </a:r>
            <a:r>
              <a:rPr lang="en-US" sz="1800" dirty="0"/>
              <a:t>, </a:t>
            </a:r>
            <a:r>
              <a:rPr lang="en-US" sz="1800" dirty="0" err="1"/>
              <a:t>afim</a:t>
            </a:r>
            <a:r>
              <a:rPr lang="en-US" sz="1800" dirty="0"/>
              <a:t> de </a:t>
            </a:r>
            <a:r>
              <a:rPr lang="en-US" sz="1800" dirty="0" err="1"/>
              <a:t>melhorar</a:t>
            </a:r>
            <a:r>
              <a:rPr lang="en-US" sz="1800" dirty="0"/>
              <a:t> a </a:t>
            </a:r>
            <a:r>
              <a:rPr lang="en-US" sz="1800" dirty="0" err="1"/>
              <a:t>rentabilidade</a:t>
            </a:r>
            <a:r>
              <a:rPr lang="en-US" sz="1800" dirty="0"/>
              <a:t> e a </a:t>
            </a:r>
            <a:r>
              <a:rPr lang="en-US" sz="1800" dirty="0" err="1"/>
              <a:t>experiência</a:t>
            </a:r>
            <a:r>
              <a:rPr lang="en-US" sz="1800" dirty="0"/>
              <a:t> do </a:t>
            </a:r>
            <a:r>
              <a:rPr lang="en-US" sz="1800" dirty="0" err="1"/>
              <a:t>consumidor</a:t>
            </a:r>
            <a:r>
              <a:rPr lang="en-US" sz="1800" dirty="0"/>
              <a:t> </a:t>
            </a:r>
            <a:r>
              <a:rPr lang="en-US" sz="1800" dirty="0" err="1"/>
              <a:t>pensamos</a:t>
            </a:r>
            <a:r>
              <a:rPr lang="en-US" sz="1800" dirty="0"/>
              <a:t> </a:t>
            </a:r>
            <a:r>
              <a:rPr lang="en-US" sz="1800" dirty="0" err="1"/>
              <a:t>em</a:t>
            </a:r>
            <a:r>
              <a:rPr lang="en-US" sz="1800" dirty="0"/>
              <a:t>:</a:t>
            </a:r>
            <a:endParaRPr kumimoji="0" lang="en-US" sz="1800" b="1" i="0" u="none" strike="noStrike" kern="0" cap="none" spc="0" normalizeH="0" baseline="3000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5692C76-5FF7-45DD-8AD4-DFFD9A471859}"/>
              </a:ext>
            </a:extLst>
          </p:cNvPr>
          <p:cNvSpPr/>
          <p:nvPr/>
        </p:nvSpPr>
        <p:spPr>
          <a:xfrm>
            <a:off x="407368" y="6237312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EAF053A-D9DC-43CD-89E4-DD6627893AE8}"/>
              </a:ext>
            </a:extLst>
          </p:cNvPr>
          <p:cNvSpPr/>
          <p:nvPr/>
        </p:nvSpPr>
        <p:spPr>
          <a:xfrm>
            <a:off x="9768408" y="44624"/>
            <a:ext cx="2232248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6">
            <a:extLst>
              <a:ext uri="{FF2B5EF4-FFF2-40B4-BE49-F238E27FC236}">
                <a16:creationId xmlns:a16="http://schemas.microsoft.com/office/drawing/2014/main" id="{E178086F-50C9-4D04-8EC2-DA2665471A96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190238" y="3155665"/>
            <a:ext cx="3578442" cy="849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Adicionar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um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preço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dinâmico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que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reflita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os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riscos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associados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à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transação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baseado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em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fatores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00" i="0" dirty="0" err="1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como</a:t>
            </a:r>
            <a:r>
              <a:rPr lang="en-US" sz="1600" i="0" dirty="0">
                <a:solidFill>
                  <a:srgbClr val="7D7D7D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</a:t>
            </a:r>
            <a:endParaRPr kumimoji="0" lang="en-US" sz="1600" i="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CaixaDeTexto 16">
            <a:extLst>
              <a:ext uri="{FF2B5EF4-FFF2-40B4-BE49-F238E27FC236}">
                <a16:creationId xmlns:a16="http://schemas.microsoft.com/office/drawing/2014/main" id="{F256344A-D9C0-4CCD-BDE8-D95005D1264E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91344" y="4284427"/>
            <a:ext cx="2808313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err="1">
                <a:solidFill>
                  <a:srgbClr val="7D7D7D"/>
                </a:solidFill>
              </a:rPr>
              <a:t>Demanda</a:t>
            </a:r>
            <a:endParaRPr kumimoji="0" lang="en-US" sz="160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CaixaDeTexto 16">
            <a:extLst>
              <a:ext uri="{FF2B5EF4-FFF2-40B4-BE49-F238E27FC236}">
                <a16:creationId xmlns:a16="http://schemas.microsoft.com/office/drawing/2014/main" id="{680D3F42-4168-48BC-AD75-9053A2C06C5E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559497" y="4288299"/>
            <a:ext cx="2808313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err="1">
                <a:solidFill>
                  <a:srgbClr val="7D7D7D"/>
                </a:solidFill>
              </a:rPr>
              <a:t>Horário</a:t>
            </a:r>
            <a:endParaRPr kumimoji="0" lang="en-US" sz="160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3ECDC8AD-0F85-4F8B-ACF2-3EBAA6205115}"/>
              </a:ext>
            </a:extLst>
          </p:cNvPr>
          <p:cNvCxnSpPr>
            <a:cxnSpLocks/>
          </p:cNvCxnSpPr>
          <p:nvPr/>
        </p:nvCxnSpPr>
        <p:spPr>
          <a:xfrm>
            <a:off x="866202" y="2780928"/>
            <a:ext cx="4320480" cy="0"/>
          </a:xfrm>
          <a:prstGeom prst="line">
            <a:avLst/>
          </a:prstGeom>
          <a:ln w="28575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16">
            <a:extLst>
              <a:ext uri="{FF2B5EF4-FFF2-40B4-BE49-F238E27FC236}">
                <a16:creationId xmlns:a16="http://schemas.microsoft.com/office/drawing/2014/main" id="{31871D0A-7867-4397-8428-97F2857372DA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2954433" y="4284427"/>
            <a:ext cx="2808313" cy="301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987" tIns="24987" rIns="24987" bIns="24987" anchor="ctr">
            <a:spAutoFit/>
          </a:bodyPr>
          <a:lstStyle>
            <a:defPPr>
              <a:defRPr lang="en-US"/>
            </a:defPPr>
            <a:lvl1pPr defTabSz="914214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2799" b="0" i="1" kern="0">
                <a:solidFill>
                  <a:prstClr val="black"/>
                </a:solidFill>
                <a:latin typeface="Georgia"/>
                <a:cs typeface="Arial" panose="020B0604020202020204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</a:defRPr>
            </a:lvl2pPr>
            <a:lvl3pPr marL="1143000" indent="-228600">
              <a:defRPr>
                <a:latin typeface="Arial" panose="020B0604020202020204" pitchFamily="34" charset="0"/>
              </a:defRPr>
            </a:lvl3pPr>
            <a:lvl4pPr marL="1600200" indent="-228600">
              <a:defRPr>
                <a:latin typeface="Arial" panose="020B0604020202020204" pitchFamily="34" charset="0"/>
              </a:defRPr>
            </a:lvl4pPr>
            <a:lvl5pPr marL="2057400" indent="-228600">
              <a:defRPr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</a:defRPr>
            </a:lvl9pPr>
          </a:lstStyle>
          <a:p>
            <a:pPr marL="0" marR="0" lvl="0" indent="0" algn="ctr" defTabSz="914214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noProof="0" dirty="0" err="1">
                <a:solidFill>
                  <a:srgbClr val="7D7D7D"/>
                </a:solidFill>
              </a:rPr>
              <a:t>Meteorologia</a:t>
            </a:r>
            <a:endParaRPr kumimoji="0" lang="en-US" sz="1600" u="none" strike="noStrike" kern="0" cap="none" spc="0" normalizeH="0" baseline="30000" noProof="0" dirty="0">
              <a:ln>
                <a:noFill/>
              </a:ln>
              <a:solidFill>
                <a:srgbClr val="7D7D7D"/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65986" name="Picture 2" descr="Rainy Day - Free weather icons">
            <a:extLst>
              <a:ext uri="{FF2B5EF4-FFF2-40B4-BE49-F238E27FC236}">
                <a16:creationId xmlns:a16="http://schemas.microsoft.com/office/drawing/2014/main" id="{0197C0E1-BBE8-4BA3-B063-F6036FD21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4401" y="4682856"/>
            <a:ext cx="498646" cy="498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5992" name="Picture 8" descr="Demand - Free food icons">
            <a:extLst>
              <a:ext uri="{FF2B5EF4-FFF2-40B4-BE49-F238E27FC236}">
                <a16:creationId xmlns:a16="http://schemas.microsoft.com/office/drawing/2014/main" id="{E6FD2428-113C-411A-9829-4D8954A2C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976" y="4675656"/>
            <a:ext cx="513047" cy="51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5994" name="Picture 10" descr="Passage of time icon with shadow on black Vector Image">
            <a:extLst>
              <a:ext uri="{FF2B5EF4-FFF2-40B4-BE49-F238E27FC236}">
                <a16:creationId xmlns:a16="http://schemas.microsoft.com/office/drawing/2014/main" id="{96920E32-5D35-42AC-90DC-BD9CF1DDC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51"/>
          <a:stretch/>
        </p:blipFill>
        <p:spPr bwMode="auto">
          <a:xfrm>
            <a:off x="2662051" y="4636702"/>
            <a:ext cx="603204" cy="592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5996" name="Picture 12" descr="HD wallpaper: Flight Takeoff HD, airport runway, planes ...">
            <a:extLst>
              <a:ext uri="{FF2B5EF4-FFF2-40B4-BE49-F238E27FC236}">
                <a16:creationId xmlns:a16="http://schemas.microsoft.com/office/drawing/2014/main" id="{CDBABA54-2484-4558-8528-DEC57A2B8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0928" y="1937384"/>
            <a:ext cx="5875850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B217EBC6-4C7C-46FD-92E5-1B71C65F0DA5}"/>
              </a:ext>
            </a:extLst>
          </p:cNvPr>
          <p:cNvCxnSpPr>
            <a:cxnSpLocks/>
          </p:cNvCxnSpPr>
          <p:nvPr/>
        </p:nvCxnSpPr>
        <p:spPr>
          <a:xfrm flipH="1">
            <a:off x="5631295" y="1924996"/>
            <a:ext cx="1" cy="3672408"/>
          </a:xfrm>
          <a:prstGeom prst="line">
            <a:avLst/>
          </a:prstGeom>
          <a:ln w="38100">
            <a:solidFill>
              <a:srgbClr val="0043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7372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4" grpId="0"/>
      <p:bldP spid="16" grpId="0"/>
      <p:bldP spid="2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RAILERTEXT" val="Long"/>
  <p:tag name="THINKCELLPRESENTATIONDONOTDELETE" val="&lt;?xml version=&quot;1.0&quot; encoding=&quot;UTF-16&quot; standalone=&quot;yes&quot;?&gt;&lt;root reqver=&quot;23045&quot;&gt;&lt;version val=&quot;25181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1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/%m/%Y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24&quot;&gt;&lt;elem m_fUsage=&quot;4.31703100000000006276E+00&quot;&gt;&lt;m_msothmcolidx val=&quot;0&quot;/&gt;&lt;m_rgb r=&quot;00&quot; g=&quot;43&quot; b=&quot;6D&quot;/&gt;&lt;m_nBrightness val=&quot;0&quot;/&gt;&lt;/elem&gt;&lt;elem m_fUsage=&quot;2.81818527794175155421E+00&quot;&gt;&lt;m_msothmcolidx val=&quot;0&quot;/&gt;&lt;m_rgb r=&quot;00&quot; g=&quot;94&quot; b=&quot;A5&quot;/&gt;&lt;m_nBrightness val=&quot;0&quot;/&gt;&lt;/elem&gt;&lt;elem m_fUsage=&quot;1.83139998421177163657E+00&quot;&gt;&lt;m_msothmcolidx val=&quot;0&quot;/&gt;&lt;m_rgb r=&quot;00&quot; g=&quot;40&quot; b=&quot;66&quot;/&gt;&lt;m_nBrightness val=&quot;0&quot;/&gt;&lt;/elem&gt;&lt;elem m_fUsage=&quot;9.00350953315492641416E-01&quot;&gt;&lt;m_msothmcolidx val=&quot;0&quot;/&gt;&lt;m_rgb r=&quot;9A&quot; g=&quot;B7&quot; b=&quot;DA&quot;/&gt;&lt;m_nBrightness val=&quot;0&quot;/&gt;&lt;/elem&gt;&lt;elem m_fUsage=&quot;1.18640062247718544586E-01&quot;&gt;&lt;m_msothmcolidx val=&quot;0&quot;/&gt;&lt;m_rgb r=&quot;00&quot; g=&quot;93&quot; b=&quot;AD&quot;/&gt;&lt;m_nBrightness val=&quot;0&quot;/&gt;&lt;/elem&gt;&lt;elem m_fUsage=&quot;1.25918029719551804319E-02&quot;&gt;&lt;m_msothmcolidx val=&quot;0&quot;/&gt;&lt;m_rgb r=&quot;32&quot; g=&quot;58&quot; b=&quot;87&quot;/&gt;&lt;m_nBrightness val=&quot;0&quot;/&gt;&lt;/elem&gt;&lt;elem m_fUsage=&quot;7.85839350885358402764E-04&quot;&gt;&lt;m_msothmcolidx val=&quot;0&quot;/&gt;&lt;m_rgb r=&quot;4F&quot; g=&quot;81&quot; b=&quot;BD&quot;/&gt;&lt;m_nBrightness val=&quot;0&quot;/&gt;&lt;/elem&gt;&lt;elem m_fUsage=&quot;5.74769594993924937132E-04&quot;&gt;&lt;m_msothmcolidx val=&quot;0&quot;/&gt;&lt;m_rgb r=&quot;C9&quot; g=&quot;C0&quot; b=&quot;1F&quot;/&gt;&lt;m_nBrightness val=&quot;0&quot;/&gt;&lt;/elem&gt;&lt;elem m_fUsage=&quot;2.56070446572573523058E-04&quot;&gt;&lt;m_msothmcolidx val=&quot;0&quot;/&gt;&lt;m_rgb r=&quot;38&quot; g=&quot;92&quot; b=&quot;69&quot;/&gt;&lt;m_nBrightness val=&quot;0&quot;/&gt;&lt;/elem&gt;&lt;elem m_fUsage=&quot;1.71592031542291679992E-04&quot;&gt;&lt;m_msothmcolidx val=&quot;0&quot;/&gt;&lt;m_rgb r=&quot;8B&quot; g=&quot;05&quot; b=&quot;09&quot;/&gt;&lt;m_nBrightness val=&quot;0&quot;/&gt;&lt;/elem&gt;&lt;elem m_fUsage=&quot;2.90632141619870863105E-06&quot;&gt;&lt;m_msothmcolidx val=&quot;0&quot;/&gt;&lt;m_rgb r=&quot;95&quot; g=&quot;95&quot; b=&quot;95&quot;/&gt;&lt;m_nBrightness val=&quot;0&quot;/&gt;&lt;/elem&gt;&lt;elem m_fUsage=&quot;2.61568927457883781029E-06&quot;&gt;&lt;m_msothmcolidx val=&quot;0&quot;/&gt;&lt;m_rgb r=&quot;5A&quot; g=&quot;BE&quot; b=&quot;76&quot;/&gt;&lt;m_nBrightness val=&quot;0&quot;/&gt;&lt;/elem&gt;&lt;elem m_fUsage=&quot;2.35412034712095402926E-06&quot;&gt;&lt;m_msothmcolidx val=&quot;0&quot;/&gt;&lt;m_rgb r=&quot;3E&quot; g=&quot;9F&quot; b=&quot;58&quot;/&gt;&lt;m_nBrightness val=&quot;0&quot;/&gt;&lt;/elem&gt;&lt;elem m_fUsage=&quot;2.11870831240885879574E-06&quot;&gt;&lt;m_msothmcolidx val=&quot;0&quot;/&gt;&lt;m_rgb r=&quot;65&quot; g=&quot;C3&quot; b=&quot;80&quot;/&gt;&lt;m_nBrightness val=&quot;0&quot;/&gt;&lt;/elem&gt;&lt;elem m_fUsage=&quot;8.81828784607357760373E-07&quot;&gt;&lt;m_msothmcolidx val=&quot;0&quot;/&gt;&lt;m_rgb r=&quot;00&quot; g=&quot;51&quot; b=&quot;5C&quot;/&gt;&lt;m_nBrightness val=&quot;0&quot;/&gt;&lt;/elem&gt;&lt;elem m_fUsage=&quot;7.01321999392428069493E-07&quot;&gt;&lt;m_msothmcolidx val=&quot;0&quot;/&gt;&lt;m_rgb r=&quot;1E&quot; g=&quot;4D&quot; b=&quot;2B&quot;/&gt;&lt;m_nBrightness val=&quot;0&quot;/&gt;&lt;/elem&gt;&lt;elem m_fUsage=&quot;4.17409663205118211798E-07&quot;&gt;&lt;m_msothmcolidx val=&quot;0&quot;/&gt;&lt;m_rgb r=&quot;FF&quot; g=&quot;66&quot; b=&quot;00&quot;/&gt;&lt;m_nBrightness val=&quot;0&quot;/&gt;&lt;/elem&gt;&lt;elem m_fUsage=&quot;4.13398283924949021149E-07&quot;&gt;&lt;m_msothmcolidx val=&quot;0&quot;/&gt;&lt;m_rgb r=&quot;1A&quot; g=&quot;AE&quot; b=&quot;09&quot;/&gt;&lt;m_nBrightness val=&quot;0&quot;/&gt;&lt;/elem&gt;&lt;elem m_fUsage=&quot;1.71973139491386393496E-07&quot;&gt;&lt;m_msothmcolidx val=&quot;0&quot;/&gt;&lt;m_rgb r=&quot;04&quot; g=&quot;06&quot; b=&quot;5E&quot;/&gt;&lt;m_nBrightness val=&quot;0&quot;/&gt;&lt;/elem&gt;&lt;elem m_fUsage=&quot;3.51348170280073308672E-08&quot;&gt;&lt;m_msothmcolidx val=&quot;0&quot;/&gt;&lt;m_rgb r=&quot;0C&quot; g=&quot;68&quot; b=&quot;8B&quot;/&gt;&lt;m_nBrightness val=&quot;0&quot;/&gt;&lt;/elem&gt;&lt;elem m_fUsage=&quot;8.84467056134901642987E-09&quot;&gt;&lt;m_msothmcolidx val=&quot;0&quot;/&gt;&lt;m_rgb r=&quot;24&quot; g=&quot;04&quot; b=&quot;4F&quot;/&gt;&lt;m_nBrightness val=&quot;0&quot;/&gt;&lt;/elem&gt;&lt;elem m_fUsage=&quot;4.23037851101449422107E-09&quot;&gt;&lt;m_msothmcolidx val=&quot;0&quot;/&gt;&lt;m_rgb r=&quot;F9&quot; g=&quot;F9&quot; b=&quot;F9&quot;/&gt;&lt;m_nBrightness val=&quot;0&quot;/&gt;&lt;/elem&gt;&lt;elem m_fUsage=&quot;2.02337692764484874389E-09&quot;&gt;&lt;m_msothmcolidx val=&quot;0&quot;/&gt;&lt;m_rgb r=&quot;F5&quot; g=&quot;F5&quot; b=&quot;F5&quot;/&gt;&lt;m_nBrightness val=&quot;0&quot;/&gt;&lt;/elem&gt;&lt;elem m_fUsage=&quot;1.82103923488036399358E-09&quot;&gt;&lt;m_msothmcolidx val=&quot;0&quot;/&gt;&lt;m_rgb r=&quot;DB&quot; g=&quot;DB&quot; b=&quot;DB&quot;/&gt;&lt;m_nBrightness val=&quot;0&quot;/&gt;&lt;/elem&gt;&lt;/m_vecMRU&gt;&lt;/m_mruColor&gt;&lt;m_eweekdayFirstOfWeek val=&quot;1&quot;/&gt;&lt;m_eweekdayFirstOfWorkweek val=&quot;2&quot;/&gt;&lt;m_eweekdayFirstOfWeekend val=&quot;7&quot;/&gt;&lt;/CPresentation&gt;&lt;/root&gt;"/>
  <p:tag name="THINKCELLUNDODONOTDELETE" val="0"/>
  <p:tag name="GFTADDIN" val="Show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27,4073"/>
  <p:tag name="TBGORIGHEIGHT" val="60,59386"/>
  <p:tag name="TBGORIGTOP" val="91,40221"/>
  <p:tag name="TBGORIGLEFT" val="37,97299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695,5117"/>
  <p:tag name="TBGORIGHEIGHT" val="0"/>
  <p:tag name="TBGORIGTOP" val="136,1096"/>
  <p:tag name="TBGORIGLEFT" val="227,216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3,8682"/>
  <p:tag name="TBGORIGHEIGHT" val="42,02835"/>
  <p:tag name="TBGORIGTOP" val="40,22433"/>
  <p:tag name="TBGORIGLEFT" val="44,50504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4,0581"/>
  <p:tag name="TBGORIGHEIGHT" val="22,93378"/>
  <p:tag name="TBGORIGTOP" val="74,97677"/>
  <p:tag name="TBGORIGLEFT" val="44,50496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3,8682"/>
  <p:tag name="TBGORIGHEIGHT" val="42,02835"/>
  <p:tag name="TBGORIGTOP" val="40,22433"/>
  <p:tag name="TBGORIGLEFT" val="44,50504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4,0581"/>
  <p:tag name="TBGORIGHEIGHT" val="22,93378"/>
  <p:tag name="TBGORIGTOP" val="74,97677"/>
  <p:tag name="TBGORIGLEFT" val="44,50496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3,8682"/>
  <p:tag name="TBGORIGHEIGHT" val="42,02835"/>
  <p:tag name="TBGORIGTOP" val="40,22433"/>
  <p:tag name="TBGORIGLEFT" val="44,50504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4,0581"/>
  <p:tag name="TBGORIGHEIGHT" val="22,93378"/>
  <p:tag name="TBGORIGTOP" val="74,97677"/>
  <p:tag name="TBGORIGLEFT" val="44,50496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3,8682"/>
  <p:tag name="TBGORIGHEIGHT" val="42,02835"/>
  <p:tag name="TBGORIGTOP" val="40,22433"/>
  <p:tag name="TBGORIGLEFT" val="44,50504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4,0581"/>
  <p:tag name="TBGORIGHEIGHT" val="22,93378"/>
  <p:tag name="TBGORIGTOP" val="74,97677"/>
  <p:tag name="TBGORIGLEFT" val="44,5049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3,8682"/>
  <p:tag name="TBGORIGHEIGHT" val="42,02835"/>
  <p:tag name="TBGORIGTOP" val="40,22433"/>
  <p:tag name="TBGORIGLEFT" val="44,50504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4,0581"/>
  <p:tag name="TBGORIGHEIGHT" val="22,93378"/>
  <p:tag name="TBGORIGTOP" val="74,97677"/>
  <p:tag name="TBGORIGLEFT" val="44,50496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3,8682"/>
  <p:tag name="TBGORIGHEIGHT" val="42,02835"/>
  <p:tag name="TBGORIGTOP" val="40,22433"/>
  <p:tag name="TBGORIGLEFT" val="44,50504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864,0581"/>
  <p:tag name="TBGORIGHEIGHT" val="22,93378"/>
  <p:tag name="TBGORIGTOP" val="74,97677"/>
  <p:tag name="TBGORIGLEFT" val="44,50496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397,0074"/>
  <p:tag name="TBGORIGHEIGHT" val="128,0247"/>
  <p:tag name="TBGORIGTOP" val="345,6147"/>
  <p:tag name="TBGORIGLEFT" val="520,326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rbIAeL2ROi4ttalFyLOYQ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ZeVo9kR5alBPcFRLR7Q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M0RZri4Shu9AybtG8qYS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3Z0rh6STyySlzYM.WdP1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7.5"/>
  <p:tag name="TBGORIGHEIGHT" val="14.20126"/>
  <p:tag name="TBGORIGTOP" val="62.20992"/>
  <p:tag name="TBGORIGLEFT" val="9.375039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7.5"/>
  <p:tag name="TBGORIGHEIGHT" val="14.20126"/>
  <p:tag name="TBGORIGTOP" val="62.20992"/>
  <p:tag name="TBGORIGLEFT" val="9.375039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rbIAeL2ROi4ttalFyLOY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ZeVo9kR5alBPcFRLR7Qg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M0RZri4Shu9AybtG8qYSw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rbIAeL2ROi4ttalFyLOY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ZeVo9kR5alBPcFRLR7Qg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M0RZri4Shu9AybtG8qYSw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rbIAeL2ROi4ttalFyLOYQ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ZeVo9kR5alBPcFRLR7Q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M0RZri4Shu9AybtG8qYSw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3Z0rh6STyySlzYM.WdP1Q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7.5"/>
  <p:tag name="TBGORIGHEIGHT" val="14.20126"/>
  <p:tag name="TBGORIGTOP" val="62.20992"/>
  <p:tag name="TBGORIGLEFT" val="9.375039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BGORIGWIDTH" val="7.5"/>
  <p:tag name="TBGORIGHEIGHT" val="14.20126"/>
  <p:tag name="TBGORIGTOP" val="62.20992"/>
  <p:tag name="TBGORIGLEFT" val="9.375039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9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0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1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2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13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14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15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o Office">
  <a:themeElements>
    <a:clrScheme name="Pátria Updt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436D"/>
      </a:accent1>
      <a:accent2>
        <a:srgbClr val="404040"/>
      </a:accent2>
      <a:accent3>
        <a:srgbClr val="6EA3C4"/>
      </a:accent3>
      <a:accent4>
        <a:srgbClr val="DDDDDD"/>
      </a:accent4>
      <a:accent5>
        <a:srgbClr val="012841"/>
      </a:accent5>
      <a:accent6>
        <a:srgbClr val="F79646"/>
      </a:accent6>
      <a:hlink>
        <a:srgbClr val="0000FF"/>
      </a:hlink>
      <a:folHlink>
        <a:srgbClr val="800080"/>
      </a:folHlink>
    </a:clrScheme>
    <a:fontScheme name="Pátria Updt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o Office">
  <a:themeElements>
    <a:clrScheme name="Pátria Updt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436D"/>
      </a:accent1>
      <a:accent2>
        <a:srgbClr val="404040"/>
      </a:accent2>
      <a:accent3>
        <a:srgbClr val="6EA3C4"/>
      </a:accent3>
      <a:accent4>
        <a:srgbClr val="DDDDDD"/>
      </a:accent4>
      <a:accent5>
        <a:srgbClr val="012841"/>
      </a:accent5>
      <a:accent6>
        <a:srgbClr val="F79646"/>
      </a:accent6>
      <a:hlink>
        <a:srgbClr val="0000FF"/>
      </a:hlink>
      <a:folHlink>
        <a:srgbClr val="800080"/>
      </a:folHlink>
    </a:clrScheme>
    <a:fontScheme name="Pátria Updt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Tema do Office">
  <a:themeElements>
    <a:clrScheme name="Patria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4066"/>
      </a:accent1>
      <a:accent2>
        <a:srgbClr val="4494A5"/>
      </a:accent2>
      <a:accent3>
        <a:srgbClr val="005295"/>
      </a:accent3>
      <a:accent4>
        <a:srgbClr val="3E6521"/>
      </a:accent4>
      <a:accent5>
        <a:srgbClr val="619C34"/>
      </a:accent5>
      <a:accent6>
        <a:srgbClr val="C3E3AB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Tema do Office">
  <a:themeElements>
    <a:clrScheme name="Patria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4066"/>
      </a:accent1>
      <a:accent2>
        <a:srgbClr val="4494A5"/>
      </a:accent2>
      <a:accent3>
        <a:srgbClr val="005295"/>
      </a:accent3>
      <a:accent4>
        <a:srgbClr val="3E6521"/>
      </a:accent4>
      <a:accent5>
        <a:srgbClr val="619C34"/>
      </a:accent5>
      <a:accent6>
        <a:srgbClr val="C3E3AB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Tema do Office">
  <a:themeElements>
    <a:clrScheme name="Patria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4066"/>
      </a:accent1>
      <a:accent2>
        <a:srgbClr val="4494A5"/>
      </a:accent2>
      <a:accent3>
        <a:srgbClr val="005295"/>
      </a:accent3>
      <a:accent4>
        <a:srgbClr val="3E6521"/>
      </a:accent4>
      <a:accent5>
        <a:srgbClr val="619C34"/>
      </a:accent5>
      <a:accent6>
        <a:srgbClr val="C3E3AB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Tema do Office">
  <a:themeElements>
    <a:clrScheme name="Patria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4066"/>
      </a:accent1>
      <a:accent2>
        <a:srgbClr val="4494A5"/>
      </a:accent2>
      <a:accent3>
        <a:srgbClr val="005295"/>
      </a:accent3>
      <a:accent4>
        <a:srgbClr val="3E6521"/>
      </a:accent4>
      <a:accent5>
        <a:srgbClr val="619C34"/>
      </a:accent5>
      <a:accent6>
        <a:srgbClr val="C3E3AB"/>
      </a:accent6>
      <a:hlink>
        <a:srgbClr val="0000FF"/>
      </a:hlink>
      <a:folHlink>
        <a:srgbClr val="800080"/>
      </a:folHlink>
    </a:clrScheme>
    <a:fontScheme name="Patria 2017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234221</TotalTime>
  <Words>217</Words>
  <Application>Microsoft Office PowerPoint</Application>
  <PresentationFormat>Widescreen</PresentationFormat>
  <Paragraphs>47</Paragraphs>
  <Slides>7</Slides>
  <Notes>1</Notes>
  <HiddenSlides>0</HiddenSlides>
  <MMClips>0</MMClips>
  <ScaleCrop>false</ScaleCrop>
  <HeadingPairs>
    <vt:vector size="8" baseType="variant">
      <vt:variant>
        <vt:lpstr>Fontes usadas</vt:lpstr>
      </vt:variant>
      <vt:variant>
        <vt:i4>5</vt:i4>
      </vt:variant>
      <vt:variant>
        <vt:lpstr>Tema</vt:lpstr>
      </vt:variant>
      <vt:variant>
        <vt:i4>16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29" baseType="lpstr">
      <vt:lpstr>Arial</vt:lpstr>
      <vt:lpstr>Calibri</vt:lpstr>
      <vt:lpstr>Calibri Light</vt:lpstr>
      <vt:lpstr>Century Gothic</vt:lpstr>
      <vt:lpstr>Georgia</vt:lpstr>
      <vt:lpstr>Tema do Office</vt:lpstr>
      <vt:lpstr>1_Tema do Office</vt:lpstr>
      <vt:lpstr>2_Tema do Office</vt:lpstr>
      <vt:lpstr>3_Tema do Office</vt:lpstr>
      <vt:lpstr>4_Tema do Office</vt:lpstr>
      <vt:lpstr>5_Tema do Office</vt:lpstr>
      <vt:lpstr>6_Tema do Office</vt:lpstr>
      <vt:lpstr>7_Tema do Office</vt:lpstr>
      <vt:lpstr>8_Tema do Office</vt:lpstr>
      <vt:lpstr>9_Tema do Office</vt:lpstr>
      <vt:lpstr>10_Tema do Office</vt:lpstr>
      <vt:lpstr>11_Tema do Office</vt:lpstr>
      <vt:lpstr>12_Tema do Office</vt:lpstr>
      <vt:lpstr>13_Tema do Office</vt:lpstr>
      <vt:lpstr>14_Tema do Office</vt:lpstr>
      <vt:lpstr>15_Tema do Office</vt:lpstr>
      <vt:lpstr>think-cell Slide</vt:lpstr>
      <vt:lpstr>Apresentação do PowerPoint</vt:lpstr>
      <vt:lpstr>Situação Atual</vt:lpstr>
      <vt:lpstr>Situação Atual</vt:lpstr>
      <vt:lpstr>Objetivo</vt:lpstr>
      <vt:lpstr>Como</vt:lpstr>
      <vt:lpstr>Prós e Contras</vt:lpstr>
      <vt:lpstr>Próximos Passos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Marchi, Daniel</dc:creator>
  <cp:lastModifiedBy>Luiz Henrique dos Reis Boto Scarlassari</cp:lastModifiedBy>
  <cp:revision>11335</cp:revision>
  <cp:lastPrinted>2017-05-13T00:10:53Z</cp:lastPrinted>
  <dcterms:created xsi:type="dcterms:W3CDTF">2009-02-13T12:51:16Z</dcterms:created>
  <dcterms:modified xsi:type="dcterms:W3CDTF">2020-06-18T11:12:39Z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D">
    <vt:lpwstr>C:\Documents and Settings\10942\Local Settings\Temporary Internet Files\OLK2FA\NY02_2594556_1 (3).PPT</vt:lpwstr>
  </property>
  <property fmtid="{D5CDD505-2E9C-101B-9397-08002B2CF9AE}" pid="3" name="TOCOpt">
    <vt:lpwstr>1</vt:lpwstr>
  </property>
  <property fmtid="{D5CDD505-2E9C-101B-9397-08002B2CF9AE}" pid="4" name="PNSOpt">
    <vt:lpwstr>1s</vt:lpwstr>
  </property>
</Properties>
</file>